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17" r:id="rId2"/>
    <p:sldId id="341" r:id="rId3"/>
    <p:sldId id="324" r:id="rId4"/>
    <p:sldId id="325" r:id="rId5"/>
    <p:sldId id="339" r:id="rId6"/>
    <p:sldId id="334" r:id="rId7"/>
    <p:sldId id="335" r:id="rId8"/>
    <p:sldId id="336" r:id="rId9"/>
    <p:sldId id="338" r:id="rId10"/>
    <p:sldId id="337" r:id="rId11"/>
    <p:sldId id="331" r:id="rId12"/>
    <p:sldId id="332" r:id="rId13"/>
    <p:sldId id="340" r:id="rId14"/>
    <p:sldId id="319" r:id="rId15"/>
    <p:sldId id="323" r:id="rId16"/>
    <p:sldId id="320" r:id="rId17"/>
    <p:sldId id="321" r:id="rId18"/>
    <p:sldId id="328" r:id="rId19"/>
    <p:sldId id="329" r:id="rId20"/>
    <p:sldId id="333" r:id="rId21"/>
    <p:sldId id="326" r:id="rId22"/>
    <p:sldId id="327" r:id="rId23"/>
    <p:sldId id="318" r:id="rId24"/>
    <p:sldId id="322" r:id="rId25"/>
    <p:sldId id="283" r:id="rId26"/>
    <p:sldId id="299" r:id="rId27"/>
    <p:sldId id="289" r:id="rId28"/>
    <p:sldId id="286" r:id="rId29"/>
    <p:sldId id="287" r:id="rId30"/>
    <p:sldId id="288" r:id="rId31"/>
    <p:sldId id="290" r:id="rId32"/>
    <p:sldId id="291" r:id="rId33"/>
    <p:sldId id="292" r:id="rId34"/>
    <p:sldId id="284" r:id="rId35"/>
    <p:sldId id="300" r:id="rId36"/>
    <p:sldId id="301" r:id="rId37"/>
    <p:sldId id="302" r:id="rId38"/>
    <p:sldId id="303" r:id="rId39"/>
    <p:sldId id="306" r:id="rId40"/>
    <p:sldId id="304" r:id="rId41"/>
    <p:sldId id="305" r:id="rId42"/>
    <p:sldId id="307" r:id="rId43"/>
    <p:sldId id="308" r:id="rId44"/>
    <p:sldId id="296" r:id="rId45"/>
    <p:sldId id="297" r:id="rId46"/>
    <p:sldId id="310" r:id="rId47"/>
    <p:sldId id="311" r:id="rId48"/>
    <p:sldId id="312" r:id="rId49"/>
    <p:sldId id="298" r:id="rId50"/>
    <p:sldId id="314" r:id="rId51"/>
    <p:sldId id="315" r:id="rId52"/>
    <p:sldId id="316" r:id="rId53"/>
    <p:sldId id="309" r:id="rId54"/>
    <p:sldId id="294" r:id="rId55"/>
    <p:sldId id="293" r:id="rId56"/>
    <p:sldId id="313" r:id="rId57"/>
    <p:sldId id="295" r:id="rId58"/>
    <p:sldId id="256" r:id="rId59"/>
    <p:sldId id="257" r:id="rId60"/>
    <p:sldId id="274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6" r:id="rId69"/>
    <p:sldId id="275" r:id="rId70"/>
    <p:sldId id="268" r:id="rId71"/>
    <p:sldId id="267" r:id="rId72"/>
    <p:sldId id="269" r:id="rId73"/>
    <p:sldId id="270" r:id="rId74"/>
    <p:sldId id="265" r:id="rId75"/>
    <p:sldId id="273" r:id="rId76"/>
    <p:sldId id="271" r:id="rId77"/>
    <p:sldId id="272" r:id="rId78"/>
    <p:sldId id="282" r:id="rId79"/>
    <p:sldId id="277" r:id="rId80"/>
    <p:sldId id="279" r:id="rId81"/>
    <p:sldId id="281" r:id="rId8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DCC2-59F7-47FB-B72F-030298CE1019}">
          <p14:sldIdLst>
            <p14:sldId id="317"/>
            <p14:sldId id="341"/>
            <p14:sldId id="324"/>
            <p14:sldId id="325"/>
            <p14:sldId id="339"/>
            <p14:sldId id="334"/>
            <p14:sldId id="335"/>
            <p14:sldId id="336"/>
            <p14:sldId id="338"/>
            <p14:sldId id="337"/>
            <p14:sldId id="331"/>
            <p14:sldId id="332"/>
            <p14:sldId id="340"/>
            <p14:sldId id="319"/>
            <p14:sldId id="323"/>
            <p14:sldId id="320"/>
            <p14:sldId id="321"/>
            <p14:sldId id="328"/>
            <p14:sldId id="329"/>
            <p14:sldId id="333"/>
            <p14:sldId id="326"/>
            <p14:sldId id="327"/>
            <p14:sldId id="318"/>
            <p14:sldId id="322"/>
          </p14:sldIdLst>
        </p14:section>
        <p14:section name="Sprint 2 (17/06/2019)" id="{CB2C873C-2A6C-4D77-85D1-A38FE5F9D572}">
          <p14:sldIdLst>
            <p14:sldId id="283"/>
            <p14:sldId id="299"/>
            <p14:sldId id="289"/>
            <p14:sldId id="286"/>
            <p14:sldId id="287"/>
            <p14:sldId id="288"/>
            <p14:sldId id="290"/>
            <p14:sldId id="291"/>
            <p14:sldId id="292"/>
            <p14:sldId id="284"/>
            <p14:sldId id="30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296"/>
            <p14:sldId id="297"/>
            <p14:sldId id="310"/>
            <p14:sldId id="311"/>
            <p14:sldId id="312"/>
            <p14:sldId id="298"/>
            <p14:sldId id="314"/>
            <p14:sldId id="315"/>
            <p14:sldId id="316"/>
            <p14:sldId id="309"/>
            <p14:sldId id="294"/>
            <p14:sldId id="293"/>
            <p14:sldId id="313"/>
            <p14:sldId id="295"/>
          </p14:sldIdLst>
        </p14:section>
        <p14:section name="Sprint 1 (28/05/2019)" id="{EEA03BA1-9B17-4993-9E06-3DC43F3AC1F5}">
          <p14:sldIdLst>
            <p14:sldId id="256"/>
            <p14:sldId id="257"/>
            <p14:sldId id="274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5"/>
            <p14:sldId id="268"/>
            <p14:sldId id="267"/>
            <p14:sldId id="269"/>
            <p14:sldId id="270"/>
            <p14:sldId id="265"/>
            <p14:sldId id="273"/>
            <p14:sldId id="271"/>
            <p14:sldId id="272"/>
            <p14:sldId id="282"/>
            <p14:sldId id="277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92CAC-6486-4EDF-A55B-BD09A2B748C1}" v="3662" dt="2019-06-30T20:08:25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2" autoAdjust="0"/>
  </p:normalViewPr>
  <p:slideViewPr>
    <p:cSldViewPr snapToGrid="0">
      <p:cViewPr varScale="1">
        <p:scale>
          <a:sx n="89" d="100"/>
          <a:sy n="89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AA192CAC-6486-4EDF-A55B-BD09A2B748C1}"/>
    <pc:docChg chg="undo custSel mod addSld delSld modSld sldOrd modSection">
      <pc:chgData name="Davor Josipovic" userId="c5beaa7c1ac2955a" providerId="LiveId" clId="{AA192CAC-6486-4EDF-A55B-BD09A2B748C1}" dt="2019-06-30T20:08:25.419" v="3645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 del">
        <pc:chgData name="Davor Josipovic" userId="c5beaa7c1ac2955a" providerId="LiveId" clId="{AA192CAC-6486-4EDF-A55B-BD09A2B748C1}" dt="2019-06-30T19:52:25.313" v="3115" actId="2696"/>
        <pc:sldMkLst>
          <pc:docMk/>
          <pc:sldMk cId="70351653" sldId="324"/>
        </pc:sldMkLst>
        <pc:spChg chg="mod">
          <ac:chgData name="Davor Josipovic" userId="c5beaa7c1ac2955a" providerId="LiveId" clId="{AA192CAC-6486-4EDF-A55B-BD09A2B748C1}" dt="2019-06-24T18:48:18.620" v="2490" actId="20577"/>
          <ac:spMkLst>
            <pc:docMk/>
            <pc:sldMk cId="70351653" sldId="324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4T18:48:22.936" v="2491" actId="6549"/>
          <ac:spMkLst>
            <pc:docMk/>
            <pc:sldMk cId="70351653" sldId="324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modSp add del">
        <pc:chgData name="Davor Josipovic" userId="c5beaa7c1ac2955a" providerId="LiveId" clId="{AA192CAC-6486-4EDF-A55B-BD09A2B748C1}" dt="2019-06-30T19:52:25.323" v="3116" actId="2696"/>
        <pc:sldMkLst>
          <pc:docMk/>
          <pc:sldMk cId="329486165" sldId="325"/>
        </pc:sldMkLst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2" creationId="{7BCCA701-5A33-4FAC-981F-20C3A1A1FF40}"/>
          </ac:spMkLst>
        </pc:spChg>
        <pc:spChg chg="del">
          <ac:chgData name="Davor Josipovic" userId="c5beaa7c1ac2955a" providerId="LiveId" clId="{AA192CAC-6486-4EDF-A55B-BD09A2B748C1}" dt="2019-06-24T18:58:35.481" v="2493"/>
          <ac:spMkLst>
            <pc:docMk/>
            <pc:sldMk cId="329486165" sldId="325"/>
            <ac:spMk id="3" creationId="{C7312602-4AA4-4A94-B152-E144E36375D2}"/>
          </ac:spMkLst>
        </pc:spChg>
        <pc:spChg chg="add mod">
          <ac:chgData name="Davor Josipovic" userId="c5beaa7c1ac2955a" providerId="LiveId" clId="{AA192CAC-6486-4EDF-A55B-BD09A2B748C1}" dt="2019-06-24T18:58:57.084" v="2527" actId="20577"/>
          <ac:spMkLst>
            <pc:docMk/>
            <pc:sldMk cId="329486165" sldId="325"/>
            <ac:spMk id="4" creationId="{9C9DF4A8-3D0C-4AB0-81A2-23F0D7AE89C1}"/>
          </ac:spMkLst>
        </pc:spChg>
        <pc:spChg chg="add mod">
          <ac:chgData name="Davor Josipovic" userId="c5beaa7c1ac2955a" providerId="LiveId" clId="{AA192CAC-6486-4EDF-A55B-BD09A2B748C1}" dt="2019-06-24T19:00:33.163" v="2663" actId="20577"/>
          <ac:spMkLst>
            <pc:docMk/>
            <pc:sldMk cId="329486165" sldId="325"/>
            <ac:spMk id="5" creationId="{3BFE8F61-1379-48E2-AD30-DC27940D9A5F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6-30T18:30:11.648" v="2990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6-30T18:30:11.648" v="2990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del">
        <pc:chgData name="Davor Josipovic" userId="c5beaa7c1ac2955a" providerId="LiveId" clId="{AA192CAC-6486-4EDF-A55B-BD09A2B748C1}" dt="2019-06-30T19:57:49.988" v="3170" actId="2696"/>
        <pc:sldMkLst>
          <pc:docMk/>
          <pc:sldMk cId="4097536084" sldId="330"/>
        </pc:sldMkLst>
        <pc:spChg chg="mod">
          <ac:chgData name="Davor Josipovic" userId="c5beaa7c1ac2955a" providerId="LiveId" clId="{AA192CAC-6486-4EDF-A55B-BD09A2B748C1}" dt="2019-06-30T17:11:56.746" v="2919" actId="20577"/>
          <ac:spMkLst>
            <pc:docMk/>
            <pc:sldMk cId="4097536084" sldId="330"/>
            <ac:spMk id="4" creationId="{0ABA15CC-0341-43E7-90FB-0A22D5CFC77D}"/>
          </ac:spMkLst>
        </pc:spChg>
      </pc:sldChg>
      <pc:sldChg chg="modSp add ord">
        <pc:chgData name="Davor Josipovic" userId="c5beaa7c1ac2955a" providerId="LiveId" clId="{AA192CAC-6486-4EDF-A55B-BD09A2B748C1}" dt="2019-06-30T19:56:11.769" v="3169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30T18:11:11.347" v="2947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">
        <pc:chgData name="Davor Josipovic" userId="c5beaa7c1ac2955a" providerId="LiveId" clId="{AA192CAC-6486-4EDF-A55B-BD09A2B748C1}" dt="2019-06-30T19:55:59.572" v="3168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6-30T19:21:17.643" v="3083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 add">
        <pc:chgData name="Davor Josipovic" userId="c5beaa7c1ac2955a" providerId="LiveId" clId="{AA192CAC-6486-4EDF-A55B-BD09A2B748C1}" dt="2019-06-30T19:25:27.716" v="3101"/>
        <pc:sldMkLst>
          <pc:docMk/>
          <pc:sldMk cId="1059760944" sldId="335"/>
        </pc:sldMkLst>
        <pc:spChg chg="add del mod">
          <ac:chgData name="Davor Josipovic" userId="c5beaa7c1ac2955a" providerId="LiveId" clId="{AA192CAC-6486-4EDF-A55B-BD09A2B748C1}" dt="2019-06-30T19:25:27.716" v="3101"/>
          <ac:spMkLst>
            <pc:docMk/>
            <pc:sldMk cId="1059760944" sldId="335"/>
            <ac:spMk id="5" creationId="{9F21AB9C-B1B3-4ADE-9620-1B3AF5D13259}"/>
          </ac:spMkLst>
        </pc:spChg>
        <pc:picChg chg="del">
          <ac:chgData name="Davor Josipovic" userId="c5beaa7c1ac2955a" providerId="LiveId" clId="{AA192CAC-6486-4EDF-A55B-BD09A2B748C1}" dt="2019-06-30T19:24:07.485" v="3100" actId="478"/>
          <ac:picMkLst>
            <pc:docMk/>
            <pc:sldMk cId="1059760944" sldId="335"/>
            <ac:picMk id="4" creationId="{EA5F81B4-DF92-4272-B5CE-0C24847B8275}"/>
          </ac:picMkLst>
        </pc:picChg>
        <pc:picChg chg="add mod">
          <ac:chgData name="Davor Josipovic" userId="c5beaa7c1ac2955a" providerId="LiveId" clId="{AA192CAC-6486-4EDF-A55B-BD09A2B748C1}" dt="2019-06-30T19:25:27.716" v="3101"/>
          <ac:picMkLst>
            <pc:docMk/>
            <pc:sldMk cId="1059760944" sldId="335"/>
            <ac:picMk id="6" creationId="{BC4CB58B-6797-4B38-BB00-0C61AEB4327B}"/>
          </ac:picMkLst>
        </pc:picChg>
      </pc:sldChg>
      <pc:sldChg chg="addSp delSp modSp add mod setBg">
        <pc:chgData name="Davor Josipovic" userId="c5beaa7c1ac2955a" providerId="LiveId" clId="{AA192CAC-6486-4EDF-A55B-BD09A2B748C1}" dt="2019-06-30T19:46:26.997" v="3111" actId="26606"/>
        <pc:sldMkLst>
          <pc:docMk/>
          <pc:sldMk cId="1877123970" sldId="336"/>
        </pc:sldMkLst>
        <pc:spChg chg="mod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2" creationId="{DF5B0977-EA14-4F5E-A56E-D047F129EAC3}"/>
          </ac:spMkLst>
        </pc:spChg>
        <pc:spChg chg="add del mod">
          <ac:chgData name="Davor Josipovic" userId="c5beaa7c1ac2955a" providerId="LiveId" clId="{AA192CAC-6486-4EDF-A55B-BD09A2B748C1}" dt="2019-06-30T19:26:28.227" v="3104"/>
          <ac:spMkLst>
            <pc:docMk/>
            <pc:sldMk cId="1877123970" sldId="336"/>
            <ac:spMk id="4" creationId="{588B8611-9E3A-4B83-9F32-5901B4E21B73}"/>
          </ac:spMkLst>
        </pc:spChg>
        <pc:spChg chg="add del mod">
          <ac:chgData name="Davor Josipovic" userId="c5beaa7c1ac2955a" providerId="LiveId" clId="{AA192CAC-6486-4EDF-A55B-BD09A2B748C1}" dt="2019-06-30T19:46:23.006" v="3109"/>
          <ac:spMkLst>
            <pc:docMk/>
            <pc:sldMk cId="1877123970" sldId="336"/>
            <ac:spMk id="8" creationId="{FEAD9501-E4D2-4670-8819-E72D3614EA6A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4" creationId="{D4CA2A9C-9755-4B89-9BFB-32AC8AA2FD6D}"/>
          </ac:spMkLst>
        </pc:spChg>
        <pc:spChg chg="add del">
          <ac:chgData name="Davor Josipovic" userId="c5beaa7c1ac2955a" providerId="LiveId" clId="{AA192CAC-6486-4EDF-A55B-BD09A2B748C1}" dt="2019-06-30T19:46:26.997" v="3111" actId="26606"/>
          <ac:spMkLst>
            <pc:docMk/>
            <pc:sldMk cId="1877123970" sldId="336"/>
            <ac:spMk id="17" creationId="{42A5316D-ED2F-4F89-B4B4-8D9240B1A348}"/>
          </ac:spMkLst>
        </pc:spChg>
        <pc:picChg chg="add del mod">
          <ac:chgData name="Davor Josipovic" userId="c5beaa7c1ac2955a" providerId="LiveId" clId="{AA192CAC-6486-4EDF-A55B-BD09A2B748C1}" dt="2019-06-30T19:46:21.503" v="3108" actId="478"/>
          <ac:picMkLst>
            <pc:docMk/>
            <pc:sldMk cId="1877123970" sldId="336"/>
            <ac:picMk id="5" creationId="{3C609F17-0E9A-463B-AC57-2B2EC7856FA5}"/>
          </ac:picMkLst>
        </pc:picChg>
        <pc:picChg chg="del">
          <ac:chgData name="Davor Josipovic" userId="c5beaa7c1ac2955a" providerId="LiveId" clId="{AA192CAC-6486-4EDF-A55B-BD09A2B748C1}" dt="2019-06-30T19:26:25.211" v="3103" actId="478"/>
          <ac:picMkLst>
            <pc:docMk/>
            <pc:sldMk cId="1877123970" sldId="336"/>
            <ac:picMk id="6" creationId="{BC4CB58B-6797-4B38-BB00-0C61AEB4327B}"/>
          </ac:picMkLst>
        </pc:picChg>
        <pc:picChg chg="add del mod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9" creationId="{55F11371-C1A5-4ECA-A991-46AB4CAAEBCC}"/>
          </ac:picMkLst>
        </pc:picChg>
        <pc:picChg chg="add del">
          <ac:chgData name="Davor Josipovic" userId="c5beaa7c1ac2955a" providerId="LiveId" clId="{AA192CAC-6486-4EDF-A55B-BD09A2B748C1}" dt="2019-06-30T19:46:26.997" v="3111" actId="26606"/>
          <ac:picMkLst>
            <pc:docMk/>
            <pc:sldMk cId="1877123970" sldId="336"/>
            <ac:picMk id="12" creationId="{55F11371-C1A5-4ECA-A991-46AB4CAAEBCC}"/>
          </ac:picMkLst>
        </pc:picChg>
      </pc:sldChg>
      <pc:sldChg chg="add">
        <pc:chgData name="Davor Josipovic" userId="c5beaa7c1ac2955a" providerId="LiveId" clId="{AA192CAC-6486-4EDF-A55B-BD09A2B748C1}" dt="2019-06-30T19:46:19.132" v="3107"/>
        <pc:sldMkLst>
          <pc:docMk/>
          <pc:sldMk cId="798983849" sldId="337"/>
        </pc:sldMkLst>
      </pc:sldChg>
      <pc:sldChg chg="add del">
        <pc:chgData name="Davor Josipovic" userId="c5beaa7c1ac2955a" providerId="LiveId" clId="{AA192CAC-6486-4EDF-A55B-BD09A2B748C1}" dt="2019-06-30T19:46:17.209" v="3106"/>
        <pc:sldMkLst>
          <pc:docMk/>
          <pc:sldMk cId="4146110306" sldId="337"/>
        </pc:sldMkLst>
      </pc:sldChg>
      <pc:sldChg chg="addSp delSp modSp add">
        <pc:chgData name="Davor Josipovic" userId="c5beaa7c1ac2955a" providerId="LiveId" clId="{AA192CAC-6486-4EDF-A55B-BD09A2B748C1}" dt="2019-06-30T19:48:51.372" v="3114"/>
        <pc:sldMkLst>
          <pc:docMk/>
          <pc:sldMk cId="930362409" sldId="338"/>
        </pc:sldMkLst>
        <pc:spChg chg="add del mod">
          <ac:chgData name="Davor Josipovic" userId="c5beaa7c1ac2955a" providerId="LiveId" clId="{AA192CAC-6486-4EDF-A55B-BD09A2B748C1}" dt="2019-06-30T19:48:51.372" v="3114"/>
          <ac:spMkLst>
            <pc:docMk/>
            <pc:sldMk cId="930362409" sldId="338"/>
            <ac:spMk id="4" creationId="{C4DBD90B-07A6-48F7-9001-DF1F1BD17E35}"/>
          </ac:spMkLst>
        </pc:spChg>
        <pc:picChg chg="add mod">
          <ac:chgData name="Davor Josipovic" userId="c5beaa7c1ac2955a" providerId="LiveId" clId="{AA192CAC-6486-4EDF-A55B-BD09A2B748C1}" dt="2019-06-30T19:48:51.372" v="3114"/>
          <ac:picMkLst>
            <pc:docMk/>
            <pc:sldMk cId="930362409" sldId="338"/>
            <ac:picMk id="5" creationId="{E1BBBDDD-AD40-430D-BCE2-9CA4BF10AA5E}"/>
          </ac:picMkLst>
        </pc:picChg>
        <pc:picChg chg="del">
          <ac:chgData name="Davor Josipovic" userId="c5beaa7c1ac2955a" providerId="LiveId" clId="{AA192CAC-6486-4EDF-A55B-BD09A2B748C1}" dt="2019-06-30T19:48:49.922" v="3113" actId="478"/>
          <ac:picMkLst>
            <pc:docMk/>
            <pc:sldMk cId="930362409" sldId="338"/>
            <ac:picMk id="9" creationId="{55F11371-C1A5-4ECA-A991-46AB4CAAEBCC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6-30T20:08:25.419" v="3645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6-30T20:08:25.419" v="3645" actId="20577"/>
          <ac:spMkLst>
            <pc:docMk/>
            <pc:sldMk cId="339420482" sldId="341"/>
            <ac:spMk id="3" creationId="{79944EEC-96F8-44A2-8F07-F8656F6AB566}"/>
          </ac:spMkLst>
        </pc:spChg>
      </pc:sldChg>
    </pc:docChg>
  </pc:docChgLst>
  <pc:docChgLst>
    <pc:chgData name="Davor Josipovic" userId="c5beaa7c1ac2955a" providerId="LiveId" clId="{2B2E02C9-F92B-46B7-AEE7-BDDE26A8B4F0}"/>
    <pc:docChg chg="undo custSel addSld delSld modSld sldOrd">
      <pc:chgData name="Davor Josipovic" userId="c5beaa7c1ac2955a" providerId="LiveId" clId="{2B2E02C9-F92B-46B7-AEE7-BDDE26A8B4F0}" dt="2019-05-29T06:25:48.418" v="143" actId="20577"/>
      <pc:docMkLst>
        <pc:docMk/>
      </pc:docMkLst>
      <pc:sldChg chg="modSp">
        <pc:chgData name="Davor Josipovic" userId="c5beaa7c1ac2955a" providerId="LiveId" clId="{2B2E02C9-F92B-46B7-AEE7-BDDE26A8B4F0}" dt="2019-05-28T11:58:30.494" v="141" actId="20577"/>
        <pc:sldMkLst>
          <pc:docMk/>
          <pc:sldMk cId="2157250056" sldId="272"/>
        </pc:sldMkLst>
        <pc:spChg chg="mod">
          <ac:chgData name="Davor Josipovic" userId="c5beaa7c1ac2955a" providerId="LiveId" clId="{2B2E02C9-F92B-46B7-AEE7-BDDE26A8B4F0}" dt="2019-05-28T11:58:30.494" v="141" actId="20577"/>
          <ac:spMkLst>
            <pc:docMk/>
            <pc:sldMk cId="2157250056" sldId="272"/>
            <ac:spMk id="3" creationId="{94FE688A-EFC1-4B6A-B366-8892B2C9EE1B}"/>
          </ac:spMkLst>
        </pc:spChg>
      </pc:sldChg>
      <pc:sldChg chg="addSp delSp modSp add ord modNotesTx">
        <pc:chgData name="Davor Josipovic" userId="c5beaa7c1ac2955a" providerId="LiveId" clId="{2B2E02C9-F92B-46B7-AEE7-BDDE26A8B4F0}" dt="2019-05-28T09:27:30.554" v="110" actId="20577"/>
        <pc:sldMkLst>
          <pc:docMk/>
          <pc:sldMk cId="3317328789" sldId="282"/>
        </pc:sldMkLst>
        <pc:spChg chg="mod">
          <ac:chgData name="Davor Josipovic" userId="c5beaa7c1ac2955a" providerId="LiveId" clId="{2B2E02C9-F92B-46B7-AEE7-BDDE26A8B4F0}" dt="2019-05-28T09:26:18.753" v="15" actId="20577"/>
          <ac:spMkLst>
            <pc:docMk/>
            <pc:sldMk cId="3317328789" sldId="282"/>
            <ac:spMk id="2" creationId="{7EF6E615-E1ED-4A41-A605-101A96BD0C57}"/>
          </ac:spMkLst>
        </pc:spChg>
        <pc:spChg chg="mod">
          <ac:chgData name="Davor Josipovic" userId="c5beaa7c1ac2955a" providerId="LiveId" clId="{2B2E02C9-F92B-46B7-AEE7-BDDE26A8B4F0}" dt="2019-05-28T09:27:30.554" v="110" actId="20577"/>
          <ac:spMkLst>
            <pc:docMk/>
            <pc:sldMk cId="3317328789" sldId="282"/>
            <ac:spMk id="3" creationId="{94FE688A-EFC1-4B6A-B366-8892B2C9EE1B}"/>
          </ac:spMkLst>
        </pc:spChg>
        <pc:picChg chg="add mod">
          <ac:chgData name="Davor Josipovic" userId="c5beaa7c1ac2955a" providerId="LiveId" clId="{2B2E02C9-F92B-46B7-AEE7-BDDE26A8B4F0}" dt="2019-05-28T09:27:26.229" v="93" actId="1076"/>
          <ac:picMkLst>
            <pc:docMk/>
            <pc:sldMk cId="3317328789" sldId="282"/>
            <ac:picMk id="4" creationId="{04EA3C8C-81E2-4C62-944A-4C288736C23E}"/>
          </ac:picMkLst>
        </pc:picChg>
        <pc:picChg chg="del">
          <ac:chgData name="Davor Josipovic" userId="c5beaa7c1ac2955a" providerId="LiveId" clId="{2B2E02C9-F92B-46B7-AEE7-BDDE26A8B4F0}" dt="2019-05-28T09:27:21.050" v="92" actId="478"/>
          <ac:picMkLst>
            <pc:docMk/>
            <pc:sldMk cId="3317328789" sldId="282"/>
            <ac:picMk id="2050" creationId="{76076A53-9601-4F65-94DB-BE4B9B0C4CA3}"/>
          </ac:picMkLst>
        </pc:picChg>
      </pc:sldChg>
      <pc:sldChg chg="modSp add">
        <pc:chgData name="Davor Josipovic" userId="c5beaa7c1ac2955a" providerId="LiveId" clId="{2B2E02C9-F92B-46B7-AEE7-BDDE26A8B4F0}" dt="2019-05-29T06:25:48.418" v="143" actId="20577"/>
        <pc:sldMkLst>
          <pc:docMk/>
          <pc:sldMk cId="562065371" sldId="283"/>
        </pc:sldMkLst>
        <pc:spChg chg="mod">
          <ac:chgData name="Davor Josipovic" userId="c5beaa7c1ac2955a" providerId="LiveId" clId="{2B2E02C9-F92B-46B7-AEE7-BDDE26A8B4F0}" dt="2019-05-29T06:25:48.418" v="143" actId="20577"/>
          <ac:spMkLst>
            <pc:docMk/>
            <pc:sldMk cId="562065371" sldId="283"/>
            <ac:spMk id="2" creationId="{C381B617-432B-4260-807D-A33327190D4A}"/>
          </ac:spMkLst>
        </pc:spChg>
      </pc:sldChg>
    </pc:docChg>
  </pc:docChgLst>
  <pc:docChgLst>
    <pc:chgData name="Davor Josipovic" userId="c5beaa7c1ac2955a" providerId="LiveId" clId="{1762B1E5-CF33-4C53-B474-C4765688E35C}"/>
    <pc:docChg chg="modSld">
      <pc:chgData name="Davor Josipovic" userId="c5beaa7c1ac2955a" providerId="LiveId" clId="{1762B1E5-CF33-4C53-B474-C4765688E35C}" dt="2019-05-27T20:10:27.317" v="103" actId="20577"/>
      <pc:docMkLst>
        <pc:docMk/>
      </pc:docMkLst>
      <pc:sldChg chg="modNotesTx">
        <pc:chgData name="Davor Josipovic" userId="c5beaa7c1ac2955a" providerId="LiveId" clId="{1762B1E5-CF33-4C53-B474-C4765688E35C}" dt="2019-05-27T20:10:27.317" v="103" actId="20577"/>
        <pc:sldMkLst>
          <pc:docMk/>
          <pc:sldMk cId="3760408521" sldId="279"/>
        </pc:sldMkLst>
      </pc:sldChg>
    </pc:docChg>
  </pc:docChgLst>
  <pc:docChgLst>
    <pc:chgData name="Davor Josipovic" userId="c5beaa7c1ac2955a" providerId="LiveId" clId="{F5091CEC-A69F-4B4D-BF1D-9B075408F942}"/>
    <pc:docChg chg="undo custSel addSld delSld modSld">
      <pc:chgData name="Davor Josipovic" userId="c5beaa7c1ac2955a" providerId="LiveId" clId="{F5091CEC-A69F-4B4D-BF1D-9B075408F942}" dt="2019-06-03T18:20:42.452" v="449" actId="20577"/>
      <pc:docMkLst>
        <pc:docMk/>
      </pc:docMkLst>
      <pc:sldChg chg="addSp delSp modSp">
        <pc:chgData name="Davor Josipovic" userId="c5beaa7c1ac2955a" providerId="LiveId" clId="{F5091CEC-A69F-4B4D-BF1D-9B075408F942}" dt="2019-06-02T12:16:25.668" v="17"/>
        <pc:sldMkLst>
          <pc:docMk/>
          <pc:sldMk cId="1027892247" sldId="268"/>
        </pc:sldMkLst>
        <pc:picChg chg="add del mod">
          <ac:chgData name="Davor Josipovic" userId="c5beaa7c1ac2955a" providerId="LiveId" clId="{F5091CEC-A69F-4B4D-BF1D-9B075408F942}" dt="2019-06-02T12:16:25.668" v="17"/>
          <ac:picMkLst>
            <pc:docMk/>
            <pc:sldMk cId="1027892247" sldId="268"/>
            <ac:picMk id="4" creationId="{96C7B94B-AD3E-4E53-8A09-B79A3EF4E2AA}"/>
          </ac:picMkLst>
        </pc:picChg>
        <pc:picChg chg="add del">
          <ac:chgData name="Davor Josipovic" userId="c5beaa7c1ac2955a" providerId="LiveId" clId="{F5091CEC-A69F-4B4D-BF1D-9B075408F942}" dt="2019-06-02T12:16:24.673" v="13" actId="478"/>
          <ac:picMkLst>
            <pc:docMk/>
            <pc:sldMk cId="1027892247" sldId="268"/>
            <ac:picMk id="5" creationId="{A40A20E4-D624-4ABD-983D-0A45F9E972ED}"/>
          </ac:picMkLst>
        </pc:picChg>
        <pc:picChg chg="add del">
          <ac:chgData name="Davor Josipovic" userId="c5beaa7c1ac2955a" providerId="LiveId" clId="{F5091CEC-A69F-4B4D-BF1D-9B075408F942}" dt="2019-06-02T12:16:25.358" v="16" actId="478"/>
          <ac:picMkLst>
            <pc:docMk/>
            <pc:sldMk cId="1027892247" sldId="268"/>
            <ac:picMk id="6" creationId="{B3191E96-9D61-4C62-8040-AFA5B524F0E6}"/>
          </ac:picMkLst>
        </pc:picChg>
        <pc:picChg chg="add del mod">
          <ac:chgData name="Davor Josipovic" userId="c5beaa7c1ac2955a" providerId="LiveId" clId="{F5091CEC-A69F-4B4D-BF1D-9B075408F942}" dt="2019-06-02T12:16:24.486" v="12"/>
          <ac:picMkLst>
            <pc:docMk/>
            <pc:sldMk cId="1027892247" sldId="268"/>
            <ac:picMk id="7" creationId="{D5443115-89B2-43AE-8A8A-C41E2443C31F}"/>
          </ac:picMkLst>
        </pc:picChg>
      </pc:sldChg>
      <pc:sldChg chg="modSp add modNotesTx">
        <pc:chgData name="Davor Josipovic" userId="c5beaa7c1ac2955a" providerId="LiveId" clId="{F5091CEC-A69F-4B4D-BF1D-9B075408F942}" dt="2019-06-02T12:19:00.522" v="66" actId="20577"/>
        <pc:sldMkLst>
          <pc:docMk/>
          <pc:sldMk cId="2196440616" sldId="284"/>
        </pc:sldMkLst>
        <pc:spChg chg="mod">
          <ac:chgData name="Davor Josipovic" userId="c5beaa7c1ac2955a" providerId="LiveId" clId="{F5091CEC-A69F-4B4D-BF1D-9B075408F942}" dt="2019-06-02T12:19:00.522" v="66" actId="20577"/>
          <ac:spMkLst>
            <pc:docMk/>
            <pc:sldMk cId="2196440616" sldId="284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F5091CEC-A69F-4B4D-BF1D-9B075408F942}" dt="2019-06-02T13:52:33.266" v="131" actId="20577"/>
        <pc:sldMkLst>
          <pc:docMk/>
          <pc:sldMk cId="1614699289" sldId="286"/>
        </pc:sldMkLst>
        <pc:spChg chg="add del mod">
          <ac:chgData name="Davor Josipovic" userId="c5beaa7c1ac2955a" providerId="LiveId" clId="{F5091CEC-A69F-4B4D-BF1D-9B075408F942}" dt="2019-06-02T13:52:09.097" v="105"/>
          <ac:spMkLst>
            <pc:docMk/>
            <pc:sldMk cId="1614699289" sldId="286"/>
            <ac:spMk id="2" creationId="{BF32B8D5-6321-4FF2-BB04-E15F86F354C3}"/>
          </ac:spMkLst>
        </pc:spChg>
        <pc:spChg chg="add del mod">
          <ac:chgData name="Davor Josipovic" userId="c5beaa7c1ac2955a" providerId="LiveId" clId="{F5091CEC-A69F-4B4D-BF1D-9B075408F942}" dt="2019-06-02T13:52:33.266" v="131" actId="20577"/>
          <ac:spMkLst>
            <pc:docMk/>
            <pc:sldMk cId="1614699289" sldId="286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2T13:51:30.238" v="92"/>
          <ac:spMkLst>
            <pc:docMk/>
            <pc:sldMk cId="1614699289" sldId="286"/>
            <ac:spMk id="4" creationId="{B48FBF73-EE68-4D30-9E13-8C1651212DF5}"/>
          </ac:spMkLst>
        </pc:spChg>
        <pc:spChg chg="add del">
          <ac:chgData name="Davor Josipovic" userId="c5beaa7c1ac2955a" providerId="LiveId" clId="{F5091CEC-A69F-4B4D-BF1D-9B075408F942}" dt="2019-06-02T13:52:09.097" v="104"/>
          <ac:spMkLst>
            <pc:docMk/>
            <pc:sldMk cId="1614699289" sldId="286"/>
            <ac:spMk id="5" creationId="{A5A06289-4487-44F9-AAEE-4D440C94F915}"/>
          </ac:spMkLst>
        </pc:spChg>
      </pc:sldChg>
      <pc:sldChg chg="addSp delSp modSp add modNotesTx">
        <pc:chgData name="Davor Josipovic" userId="c5beaa7c1ac2955a" providerId="LiveId" clId="{F5091CEC-A69F-4B4D-BF1D-9B075408F942}" dt="2019-06-03T18:05:02.557" v="286" actId="20577"/>
        <pc:sldMkLst>
          <pc:docMk/>
          <pc:sldMk cId="439074831" sldId="287"/>
        </pc:sldMkLst>
        <pc:spChg chg="mod">
          <ac:chgData name="Davor Josipovic" userId="c5beaa7c1ac2955a" providerId="LiveId" clId="{F5091CEC-A69F-4B4D-BF1D-9B075408F942}" dt="2019-06-03T18:05:02.557" v="286" actId="20577"/>
          <ac:spMkLst>
            <pc:docMk/>
            <pc:sldMk cId="439074831" sldId="287"/>
            <ac:spMk id="2" creationId="{BF32B8D5-6321-4FF2-BB04-E15F86F354C3}"/>
          </ac:spMkLst>
        </pc:spChg>
        <pc:spChg chg="mod">
          <ac:chgData name="Davor Josipovic" userId="c5beaa7c1ac2955a" providerId="LiveId" clId="{F5091CEC-A69F-4B4D-BF1D-9B075408F942}" dt="2019-06-03T16:39:56.789" v="192" actId="207"/>
          <ac:spMkLst>
            <pc:docMk/>
            <pc:sldMk cId="439074831" sldId="287"/>
            <ac:spMk id="3" creationId="{6A8D3311-53E4-46C3-BDCE-E1540E0E5A7A}"/>
          </ac:spMkLst>
        </pc:spChg>
        <pc:spChg chg="add del">
          <ac:chgData name="Davor Josipovic" userId="c5beaa7c1ac2955a" providerId="LiveId" clId="{F5091CEC-A69F-4B4D-BF1D-9B075408F942}" dt="2019-06-03T16:27:53.283" v="149"/>
          <ac:spMkLst>
            <pc:docMk/>
            <pc:sldMk cId="439074831" sldId="287"/>
            <ac:spMk id="4" creationId="{5B9A6431-DF51-476A-949B-6A9A8ED7025A}"/>
          </ac:spMkLst>
        </pc:spChg>
        <pc:spChg chg="add del">
          <ac:chgData name="Davor Josipovic" userId="c5beaa7c1ac2955a" providerId="LiveId" clId="{F5091CEC-A69F-4B4D-BF1D-9B075408F942}" dt="2019-06-03T16:38:32.904" v="185"/>
          <ac:spMkLst>
            <pc:docMk/>
            <pc:sldMk cId="439074831" sldId="287"/>
            <ac:spMk id="5" creationId="{5D7714C5-1678-4F64-9EA5-C5AADDC36062}"/>
          </ac:spMkLst>
        </pc:spChg>
        <pc:spChg chg="add mod">
          <ac:chgData name="Davor Josipovic" userId="c5beaa7c1ac2955a" providerId="LiveId" clId="{F5091CEC-A69F-4B4D-BF1D-9B075408F942}" dt="2019-06-03T17:59:51.105" v="263" actId="1076"/>
          <ac:spMkLst>
            <pc:docMk/>
            <pc:sldMk cId="439074831" sldId="287"/>
            <ac:spMk id="6" creationId="{CA749898-C072-4888-8E4B-B96D46E4415C}"/>
          </ac:spMkLst>
        </pc:spChg>
      </pc:sldChg>
      <pc:sldChg chg="addSp delSp modSp add">
        <pc:chgData name="Davor Josipovic" userId="c5beaa7c1ac2955a" providerId="LiveId" clId="{F5091CEC-A69F-4B4D-BF1D-9B075408F942}" dt="2019-06-03T18:05:54.516" v="300" actId="1076"/>
        <pc:sldMkLst>
          <pc:docMk/>
          <pc:sldMk cId="2290886698" sldId="288"/>
        </pc:sldMkLst>
        <pc:spChg chg="mod">
          <ac:chgData name="Davor Josipovic" userId="c5beaa7c1ac2955a" providerId="LiveId" clId="{F5091CEC-A69F-4B4D-BF1D-9B075408F942}" dt="2019-06-03T18:05:13.368" v="291" actId="20577"/>
          <ac:spMkLst>
            <pc:docMk/>
            <pc:sldMk cId="2290886698" sldId="288"/>
            <ac:spMk id="2" creationId="{C2620DD5-6B1A-43CB-B791-4668932E4201}"/>
          </ac:spMkLst>
        </pc:spChg>
        <pc:spChg chg="mod">
          <ac:chgData name="Davor Josipovic" userId="c5beaa7c1ac2955a" providerId="LiveId" clId="{F5091CEC-A69F-4B4D-BF1D-9B075408F942}" dt="2019-06-03T18:04:34.267" v="276"/>
          <ac:spMkLst>
            <pc:docMk/>
            <pc:sldMk cId="2290886698" sldId="288"/>
            <ac:spMk id="3" creationId="{1768A2A3-456C-45BB-8086-83120EDCF5B1}"/>
          </ac:spMkLst>
        </pc:spChg>
        <pc:picChg chg="add del mod">
          <ac:chgData name="Davor Josipovic" userId="c5beaa7c1ac2955a" providerId="LiveId" clId="{F5091CEC-A69F-4B4D-BF1D-9B075408F942}" dt="2019-06-03T18:05:49.425" v="299" actId="478"/>
          <ac:picMkLst>
            <pc:docMk/>
            <pc:sldMk cId="2290886698" sldId="288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5:54.516" v="300" actId="1076"/>
          <ac:picMkLst>
            <pc:docMk/>
            <pc:sldMk cId="2290886698" sldId="288"/>
            <ac:picMk id="5" creationId="{45BDE678-CD8D-4221-9984-A7CDD0595697}"/>
          </ac:picMkLst>
        </pc:picChg>
        <pc:picChg chg="add del mod">
          <ac:chgData name="Davor Josipovic" userId="c5beaa7c1ac2955a" providerId="LiveId" clId="{F5091CEC-A69F-4B4D-BF1D-9B075408F942}" dt="2019-06-03T18:05:21.840" v="292" actId="478"/>
          <ac:picMkLst>
            <pc:docMk/>
            <pc:sldMk cId="2290886698" sldId="288"/>
            <ac:picMk id="6" creationId="{24F0FA2A-6AEB-4E95-9167-30C541E37BF5}"/>
          </ac:picMkLst>
        </pc:picChg>
      </pc:sldChg>
      <pc:sldChg chg="modSp add">
        <pc:chgData name="Davor Josipovic" userId="c5beaa7c1ac2955a" providerId="LiveId" clId="{F5091CEC-A69F-4B4D-BF1D-9B075408F942}" dt="2019-06-03T17:00:57.526" v="237" actId="20577"/>
        <pc:sldMkLst>
          <pc:docMk/>
          <pc:sldMk cId="3486244852" sldId="289"/>
        </pc:sldMkLst>
        <pc:spChg chg="mod">
          <ac:chgData name="Davor Josipovic" userId="c5beaa7c1ac2955a" providerId="LiveId" clId="{F5091CEC-A69F-4B4D-BF1D-9B075408F942}" dt="2019-06-03T17:00:26.866" v="219"/>
          <ac:spMkLst>
            <pc:docMk/>
            <pc:sldMk cId="3486244852" sldId="289"/>
            <ac:spMk id="4" creationId="{0ABA15CC-0341-43E7-90FB-0A22D5CFC77D}"/>
          </ac:spMkLst>
        </pc:spChg>
        <pc:spChg chg="mod">
          <ac:chgData name="Davor Josipovic" userId="c5beaa7c1ac2955a" providerId="LiveId" clId="{F5091CEC-A69F-4B4D-BF1D-9B075408F942}" dt="2019-06-03T17:00:57.526" v="237" actId="20577"/>
          <ac:spMkLst>
            <pc:docMk/>
            <pc:sldMk cId="3486244852" sldId="289"/>
            <ac:spMk id="5" creationId="{CA528F7E-FCA6-4235-B85D-808106A53E05}"/>
          </ac:spMkLst>
        </pc:spChg>
      </pc:sldChg>
      <pc:sldChg chg="delSp modSp add">
        <pc:chgData name="Davor Josipovic" userId="c5beaa7c1ac2955a" providerId="LiveId" clId="{F5091CEC-A69F-4B4D-BF1D-9B075408F942}" dt="2019-06-03T18:05:43.312" v="298" actId="1076"/>
        <pc:sldMkLst>
          <pc:docMk/>
          <pc:sldMk cId="1174848252" sldId="290"/>
        </pc:sldMkLst>
        <pc:picChg chg="mod">
          <ac:chgData name="Davor Josipovic" userId="c5beaa7c1ac2955a" providerId="LiveId" clId="{F5091CEC-A69F-4B4D-BF1D-9B075408F942}" dt="2019-06-03T18:05:43.312" v="298" actId="1076"/>
          <ac:picMkLst>
            <pc:docMk/>
            <pc:sldMk cId="1174848252" sldId="290"/>
            <ac:picMk id="4" creationId="{45F952DC-5E1A-429F-8A5C-53CA47036673}"/>
          </ac:picMkLst>
        </pc:picChg>
        <pc:picChg chg="del">
          <ac:chgData name="Davor Josipovic" userId="c5beaa7c1ac2955a" providerId="LiveId" clId="{F5091CEC-A69F-4B4D-BF1D-9B075408F942}" dt="2019-06-03T18:05:39.985" v="297" actId="478"/>
          <ac:picMkLst>
            <pc:docMk/>
            <pc:sldMk cId="1174848252" sldId="290"/>
            <ac:picMk id="5" creationId="{45BDE678-CD8D-4221-9984-A7CDD0595697}"/>
          </ac:picMkLst>
        </pc:picChg>
      </pc:sldChg>
      <pc:sldChg chg="addSp delSp modSp add addCm delCm modNotesTx">
        <pc:chgData name="Davor Josipovic" userId="c5beaa7c1ac2955a" providerId="LiveId" clId="{F5091CEC-A69F-4B4D-BF1D-9B075408F942}" dt="2019-06-03T18:09:46" v="441" actId="1076"/>
        <pc:sldMkLst>
          <pc:docMk/>
          <pc:sldMk cId="1451998860" sldId="291"/>
        </pc:sldMkLst>
        <pc:spChg chg="add mod">
          <ac:chgData name="Davor Josipovic" userId="c5beaa7c1ac2955a" providerId="LiveId" clId="{F5091CEC-A69F-4B4D-BF1D-9B075408F942}" dt="2019-06-03T18:07:44.990" v="346" actId="20577"/>
          <ac:spMkLst>
            <pc:docMk/>
            <pc:sldMk cId="1451998860" sldId="291"/>
            <ac:spMk id="5" creationId="{405A72B2-6FA0-4AFC-B699-AF52F850E90D}"/>
          </ac:spMkLst>
        </pc:spChg>
        <pc:spChg chg="add mod">
          <ac:chgData name="Davor Josipovic" userId="c5beaa7c1ac2955a" providerId="LiveId" clId="{F5091CEC-A69F-4B4D-BF1D-9B075408F942}" dt="2019-06-03T18:09:46" v="441" actId="1076"/>
          <ac:spMkLst>
            <pc:docMk/>
            <pc:sldMk cId="1451998860" sldId="291"/>
            <ac:spMk id="7" creationId="{6EE010AC-705B-4B3B-9C48-E48986928467}"/>
          </ac:spMkLst>
        </pc:spChg>
        <pc:picChg chg="del">
          <ac:chgData name="Davor Josipovic" userId="c5beaa7c1ac2955a" providerId="LiveId" clId="{F5091CEC-A69F-4B4D-BF1D-9B075408F942}" dt="2019-06-03T18:06:21.670" v="302" actId="478"/>
          <ac:picMkLst>
            <pc:docMk/>
            <pc:sldMk cId="1451998860" sldId="291"/>
            <ac:picMk id="4" creationId="{45F952DC-5E1A-429F-8A5C-53CA47036673}"/>
          </ac:picMkLst>
        </pc:picChg>
        <pc:picChg chg="add mod">
          <ac:chgData name="Davor Josipovic" userId="c5beaa7c1ac2955a" providerId="LiveId" clId="{F5091CEC-A69F-4B4D-BF1D-9B075408F942}" dt="2019-06-03T18:06:31.987" v="305" actId="1076"/>
          <ac:picMkLst>
            <pc:docMk/>
            <pc:sldMk cId="1451998860" sldId="291"/>
            <ac:picMk id="2050" creationId="{598CFAA8-FE9B-45E0-96A3-88A3233E0EDD}"/>
          </ac:picMkLst>
        </pc:picChg>
      </pc:sldChg>
      <pc:sldChg chg="modSp add">
        <pc:chgData name="Davor Josipovic" userId="c5beaa7c1ac2955a" providerId="LiveId" clId="{F5091CEC-A69F-4B4D-BF1D-9B075408F942}" dt="2019-06-03T18:20:42.452" v="449" actId="20577"/>
        <pc:sldMkLst>
          <pc:docMk/>
          <pc:sldMk cId="998652275" sldId="292"/>
        </pc:sldMkLst>
        <pc:spChg chg="mod">
          <ac:chgData name="Davor Josipovic" userId="c5beaa7c1ac2955a" providerId="LiveId" clId="{F5091CEC-A69F-4B4D-BF1D-9B075408F942}" dt="2019-06-03T18:20:42.452" v="449" actId="20577"/>
          <ac:spMkLst>
            <pc:docMk/>
            <pc:sldMk cId="998652275" sldId="292"/>
            <ac:spMk id="4" creationId="{0ABA15CC-0341-43E7-90FB-0A22D5CFC77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modSection">
      <pc:chgData name="Davor Josipovic" userId="c5beaa7c1ac2955a" providerId="LiveId" clId="{868D3B67-0F71-4110-89FC-9C3D3ED97AC8}" dt="2019-06-17T13:28:50.300" v="201" actId="20577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04882/detecting-outliers-in-time-series-ls-ao-tc-using-tsoutliers-package-in-r-how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BAOL068X_180816.csv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 Nile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Zou 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Tresholds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outliers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berekend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handmatige</a:t>
            </a:r>
            <a:r>
              <a:rPr lang="en-US" dirty="0"/>
              <a:t> prior </a:t>
            </a:r>
            <a:r>
              <a:rPr lang="en-US" dirty="0" err="1"/>
              <a:t>analyse</a:t>
            </a:r>
            <a:r>
              <a:rPr lang="en-US" dirty="0"/>
              <a:t>,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Bijvoorbeeld</a:t>
            </a:r>
            <a:r>
              <a:rPr lang="en-US" dirty="0"/>
              <a:t>, </a:t>
            </a:r>
            <a:r>
              <a:rPr lang="en-US" dirty="0" err="1"/>
              <a:t>somige</a:t>
            </a:r>
            <a:r>
              <a:rPr lang="en-US" dirty="0"/>
              <a:t> </a:t>
            </a:r>
            <a:r>
              <a:rPr lang="en-US" dirty="0" err="1"/>
              <a:t>regio’s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lagere</a:t>
            </a:r>
            <a:r>
              <a:rPr lang="en-US" dirty="0"/>
              <a:t> of </a:t>
            </a:r>
            <a:r>
              <a:rPr lang="en-US" dirty="0" err="1"/>
              <a:t>hogere</a:t>
            </a:r>
            <a:r>
              <a:rPr lang="en-US" dirty="0"/>
              <a:t> temperature, wat </a:t>
            </a:r>
            <a:r>
              <a:rPr lang="en-US" dirty="0" err="1"/>
              <a:t>resulteert</a:t>
            </a:r>
            <a:r>
              <a:rPr lang="en-US" dirty="0"/>
              <a:t> in </a:t>
            </a:r>
            <a:r>
              <a:rPr lang="en-US" dirty="0" err="1"/>
              <a:t>hogere</a:t>
            </a:r>
            <a:r>
              <a:rPr lang="en-US" dirty="0"/>
              <a:t> of </a:t>
            </a:r>
            <a:r>
              <a:rPr lang="en-US" dirty="0" err="1"/>
              <a:t>lagere</a:t>
            </a:r>
            <a:r>
              <a:rPr lang="en-US" dirty="0"/>
              <a:t> </a:t>
            </a:r>
            <a:r>
              <a:rPr lang="en-US" dirty="0" err="1"/>
              <a:t>luchtdruk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tails, not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Misschien</a:t>
            </a:r>
            <a:r>
              <a:rPr lang="en-US" dirty="0"/>
              <a:t> best om zo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met package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: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change : multiple points after the change should be “red”</a:t>
            </a:r>
          </a:p>
          <a:p>
            <a:r>
              <a:rPr lang="en-US" dirty="0"/>
              <a:t>Level shifts: how to flag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6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Duplicaten</a:t>
            </a:r>
            <a:r>
              <a:rPr lang="en-US" dirty="0"/>
              <a:t> in de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because there are also black dots that have no 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Excluded: BAOL089|BAOL079|BAOL006</a:t>
            </a:r>
          </a:p>
          <a:p>
            <a:r>
              <a:rPr lang="en-US" dirty="0"/>
              <a:t>Range: 800 &lt; x &lt; 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https://stats.stackexchange.com/questions/104882/detecting-outliers-in-time-series-ls-ao-tc-using-tsoutliers-package-in-r-how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Afstandedn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30/06/2019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master/data/raw/inbo/BAOL068X_180816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soutliers/index.html" TargetMode="External"/><Relationship Id="rId2" Type="http://schemas.openxmlformats.org/officeDocument/2006/relationships/hyperlink" Target="https://cran.r-project.org/web/packages/anomalize/ind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github.com/DOV-Vlaanderen/groundwater-logger-validation/issues/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blob/outliers/src/r/outliers/outliers_v0.0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.xls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DOV-Vlaanderen/groundwater-logger-validation/issues/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github.com/DOV-Vlaanderen/groundwater-logger-validation/blob/outliers/src/r/outliers/outliers_v0.02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Sprint 3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Level </a:t>
            </a:r>
            <a:r>
              <a:rPr lang="nl-BE" dirty="0" err="1"/>
              <a:t>shifts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1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09F17-0E9A-463B-AC57-2B2EC78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</p:txBody>
      </p:sp>
    </p:spTree>
    <p:extLst>
      <p:ext uri="{BB962C8B-B14F-4D97-AF65-F5344CB8AC3E}">
        <p14:creationId xmlns:p14="http://schemas.microsoft.com/office/powerpoint/2010/main" val="167793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3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300-6EFA-4D88-8F9B-404A799B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based level shift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7E2-CC70-4E58-8C59-9287AB8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Fried, R. </a:t>
            </a:r>
            <a:r>
              <a:rPr lang="en-US" dirty="0" err="1"/>
              <a:t>e.a.</a:t>
            </a:r>
            <a:r>
              <a:rPr lang="en-US" dirty="0"/>
              <a:t>, On rank tests for shift detection in time series, 2007</a:t>
            </a:r>
          </a:p>
          <a:p>
            <a:r>
              <a:rPr lang="en-US" dirty="0" err="1"/>
              <a:t>Bovik</a:t>
            </a:r>
            <a:r>
              <a:rPr lang="en-US" dirty="0"/>
              <a:t>, A.C. </a:t>
            </a:r>
            <a:r>
              <a:rPr lang="en-US" dirty="0" err="1"/>
              <a:t>e.a.</a:t>
            </a:r>
            <a:r>
              <a:rPr lang="en-US" dirty="0"/>
              <a:t>, Nonparametric Tests for Edge Detection in Noise, 1986</a:t>
            </a:r>
          </a:p>
          <a:p>
            <a:endParaRPr lang="en-US" dirty="0"/>
          </a:p>
          <a:p>
            <a:r>
              <a:rPr lang="en-US" dirty="0"/>
              <a:t>Based on the distribution of a test statistic (e.g. Wilcoxon statistic) the normal situation can be defined. Based on this definition, exceptional situations could be detected.</a:t>
            </a:r>
          </a:p>
          <a:p>
            <a:endParaRPr lang="en-US" dirty="0"/>
          </a:p>
          <a:p>
            <a:r>
              <a:rPr lang="en-US" dirty="0"/>
              <a:t>Pro: speed!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6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5B16-E354-450A-A4D6-6B301FBD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E495E-36EB-4959-9679-F6960303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Visualization:</a:t>
            </a:r>
          </a:p>
          <a:p>
            <a:pPr lvl="1"/>
            <a:r>
              <a:rPr lang="en-US" dirty="0"/>
              <a:t>Its either TIMESTAMP or SEQUENCE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INBO:</a:t>
            </a:r>
          </a:p>
          <a:p>
            <a:pPr lvl="1"/>
            <a:r>
              <a:rPr lang="en-US" dirty="0"/>
              <a:t>Can make sure that timestamp is always available.</a:t>
            </a:r>
          </a:p>
          <a:p>
            <a:pPr lvl="1"/>
            <a:r>
              <a:rPr lang="en-US" dirty="0"/>
              <a:t>Other parties? </a:t>
            </a:r>
          </a:p>
        </p:txBody>
      </p:sp>
    </p:spTree>
    <p:extLst>
      <p:ext uri="{BB962C8B-B14F-4D97-AF65-F5344CB8AC3E}">
        <p14:creationId xmlns:p14="http://schemas.microsoft.com/office/powerpoint/2010/main" val="103140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33228-C1A9-4508-ABEE-596BDD9A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 (</a:t>
            </a:r>
            <a:r>
              <a:rPr lang="nl-BE" u="sng" dirty="0">
                <a:hlinkClick r:id="rId3"/>
              </a:rPr>
              <a:t>BAOL068X_180816.csv</a:t>
            </a:r>
            <a:r>
              <a:rPr lang="nl-BE" u="sng" dirty="0"/>
              <a:t>)</a:t>
            </a:r>
            <a:endParaRPr lang="en-US" dirty="0"/>
          </a:p>
        </p:txBody>
      </p:sp>
      <p:pic>
        <p:nvPicPr>
          <p:cNvPr id="2050" name="Picture 2" descr="https://user-images.githubusercontent.com/4161918/59878544-df339800-93a8-11e9-8682-54db04dbaa9a.png">
            <a:extLst>
              <a:ext uri="{FF2B5EF4-FFF2-40B4-BE49-F238E27FC236}">
                <a16:creationId xmlns:a16="http://schemas.microsoft.com/office/drawing/2014/main" id="{4C7E50BB-B963-46B0-BAE1-38BF47241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4" y="2483427"/>
            <a:ext cx="6014171" cy="40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70A3B7F-E6A6-4811-87D6-CDF443524F2E}"/>
              </a:ext>
            </a:extLst>
          </p:cNvPr>
          <p:cNvSpPr/>
          <p:nvPr/>
        </p:nvSpPr>
        <p:spPr>
          <a:xfrm>
            <a:off x="509154" y="1839191"/>
            <a:ext cx="2462645" cy="2026227"/>
          </a:xfrm>
          <a:prstGeom prst="cloudCallout">
            <a:avLst>
              <a:gd name="adj1" fmla="val 50475"/>
              <a:gd name="adj2" fmla="val 92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Sometimes 11, 12 or 13 hours</a:t>
            </a:r>
          </a:p>
        </p:txBody>
      </p:sp>
    </p:spTree>
    <p:extLst>
      <p:ext uri="{BB962C8B-B14F-4D97-AF65-F5344CB8AC3E}">
        <p14:creationId xmlns:p14="http://schemas.microsoft.com/office/powerpoint/2010/main" val="224403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3D29-49FE-41C1-8994-530C02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Timestamps: varying time-difference between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E70-7B17-42CB-A6B9-5D8B379B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Equidistant observations are important for ARIMA-like timeseries models.</a:t>
            </a:r>
          </a:p>
          <a:p>
            <a:pPr lvl="1"/>
            <a:r>
              <a:rPr lang="en-US" dirty="0"/>
              <a:t>Without equidistance, the usability of ARIMA is limited.</a:t>
            </a:r>
          </a:p>
          <a:p>
            <a:pPr lvl="1"/>
            <a:r>
              <a:rPr lang="en-US" dirty="0"/>
              <a:t>Example: Differencing</a:t>
            </a:r>
          </a:p>
          <a:p>
            <a:pPr lvl="2"/>
            <a:r>
              <a:rPr lang="en-US" dirty="0"/>
              <a:t>For small time-differences: measured differences determined by sensor inaccuracy</a:t>
            </a:r>
          </a:p>
          <a:p>
            <a:pPr lvl="2"/>
            <a:r>
              <a:rPr lang="en-US" dirty="0"/>
              <a:t>For large time-differences: measured differences determined by sensor inaccuracy and atmospheric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F741-0A56-4CB9-B29E-B0AB754E15DB}"/>
              </a:ext>
            </a:extLst>
          </p:cNvPr>
          <p:cNvSpPr txBox="1"/>
          <p:nvPr/>
        </p:nvSpPr>
        <p:spPr>
          <a:xfrm>
            <a:off x="1955223" y="6176963"/>
            <a:ext cx="828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Timestamps</a:t>
            </a:r>
            <a:r>
              <a:rPr lang="en-US" sz="2800" dirty="0"/>
              <a:t>: Take into account all kinds of scenarios?</a:t>
            </a:r>
          </a:p>
        </p:txBody>
      </p:sp>
    </p:spTree>
    <p:extLst>
      <p:ext uri="{BB962C8B-B14F-4D97-AF65-F5344CB8AC3E}">
        <p14:creationId xmlns:p14="http://schemas.microsoft.com/office/powerpoint/2010/main" val="151062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  <a:p>
            <a:r>
              <a:rPr lang="en-US" dirty="0"/>
              <a:t>Feedback?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DD0B9-F55A-465F-A9A2-DCE7E6C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9920F-441B-4526-B7D1-98DE51B4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“Diver” </a:t>
            </a:r>
            <a:r>
              <a:rPr lang="en-US" dirty="0">
                <a:sym typeface="Wingdings" panose="05000000000000000000" pitchFamily="2" charset="2"/>
              </a:rPr>
              <a:t> “hydrostatic pressure”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ap &lt;-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("hydrostatic pressure", "cmH2O")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detect_outliers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apriori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ap)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detect_duplicates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>
                <a:latin typeface="Consolas" panose="020B0609020204030204" pitchFamily="49" charset="0"/>
                <a:sym typeface="Wingdings" panose="05000000000000000000" pitchFamily="2" charset="2"/>
              </a:rPr>
              <a:t>ts)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1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shifts</a:t>
            </a:r>
          </a:p>
          <a:p>
            <a:pPr lvl="1"/>
            <a:r>
              <a:rPr lang="en-US" dirty="0" err="1"/>
              <a:t>strucchange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tsoutliers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rank-based shift detection</a:t>
            </a:r>
          </a:p>
          <a:p>
            <a:pPr lvl="1"/>
            <a:endParaRPr lang="en-US" dirty="0"/>
          </a:p>
          <a:p>
            <a:r>
              <a:rPr lang="en-US" dirty="0"/>
              <a:t>Timestamps</a:t>
            </a:r>
          </a:p>
          <a:p>
            <a:r>
              <a:rPr lang="en-US"/>
              <a:t>Data aggregation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gwloggR</a:t>
            </a:r>
            <a:r>
              <a:rPr lang="en-US" dirty="0"/>
              <a:t> v0.1.2</a:t>
            </a:r>
          </a:p>
        </p:txBody>
      </p:sp>
    </p:spTree>
    <p:extLst>
      <p:ext uri="{BB962C8B-B14F-4D97-AF65-F5344CB8AC3E}">
        <p14:creationId xmlns:p14="http://schemas.microsoft.com/office/powerpoint/2010/main" val="3394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2690-3BDA-4369-9B37-1F3C44E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0B8-4C53-446B-AD9C-7B0728A8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2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v0.02</a:t>
            </a:r>
          </a:p>
          <a:p>
            <a:pPr lvl="1"/>
            <a:r>
              <a:rPr lang="en-US" dirty="0"/>
              <a:t>Build kernel based on clean data</a:t>
            </a:r>
          </a:p>
          <a:p>
            <a:pPr lvl="1"/>
            <a:r>
              <a:rPr lang="en-US" b="1" dirty="0"/>
              <a:t>Document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5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741-1C91-41DC-BB79-A0B5F75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8CCBB-D5D0-4658-B7A2-4A6B252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4" y="1825625"/>
            <a:ext cx="868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6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06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6BCD-6302-47A7-9150-79C0D013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126-EF6F-4558-8309-9C2DE69E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DRME_DMST_CDE validation</a:t>
            </a:r>
          </a:p>
          <a:p>
            <a:r>
              <a:rPr lang="en-US" dirty="0"/>
              <a:t>Outliers: v0.02 update</a:t>
            </a:r>
          </a:p>
          <a:p>
            <a:r>
              <a:rPr lang="en-US" dirty="0"/>
              <a:t>Comparison v0.01 vs v0.02</a:t>
            </a:r>
          </a:p>
          <a:p>
            <a:r>
              <a:rPr lang="en-US" dirty="0" err="1"/>
              <a:t>gwloggeR</a:t>
            </a:r>
            <a:r>
              <a:rPr lang="en-US" dirty="0"/>
              <a:t> v0.1.1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nl-BE" dirty="0" err="1">
                <a:hlinkClick r:id="rId2"/>
              </a:rPr>
              <a:t>anomalize</a:t>
            </a:r>
            <a:endParaRPr lang="nl-BE" dirty="0"/>
          </a:p>
          <a:p>
            <a:pPr lvl="1"/>
            <a:r>
              <a:rPr lang="nl-BE" dirty="0" err="1">
                <a:hlinkClick r:id="rId3"/>
              </a:rPr>
              <a:t>tsoutliers</a:t>
            </a:r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3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Flags from DB: ENT (entered); DEL (deleted) and INV (invalid).</a:t>
            </a:r>
          </a:p>
        </p:txBody>
      </p:sp>
    </p:spTree>
    <p:extLst>
      <p:ext uri="{BB962C8B-B14F-4D97-AF65-F5344CB8AC3E}">
        <p14:creationId xmlns:p14="http://schemas.microsoft.com/office/powerpoint/2010/main" val="348624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On all *.csv-data: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DEL    ENT    INV    VLD   &lt;NA&gt;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462 556271   4697     16      0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9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B8D5-6321-4FF2-BB04-E15F86F3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VLD and 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3311-53E4-46C3-BDCE-E1540E0E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PPNT_ID PPNT_CDE DRSO_ID DRSO_SER_NBR DRME_ID    DRME_OCR_UTC_DTE DRME_DRU DRME_TPU DRME_DMTP_CDE DRME_DMST_CDE SEQUENCE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1:    7019 BAOL001X     275        D0939  238389 2010-11-11 10:00:00 1018.100       NA          LDME           VLD     1093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7019 BAOL001X     275        D0939 1824560 2010-11-11 10:00:00 1018.075    6.033          LDME           ENT     1130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3:    7019 BAOL001X     275        D0939  238390 2010-11-11 22:00:00 1007.300       NA          LDME           VLD     1094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7019 BAOL001X     275        D0939 1824561 2010-11-11 22:00:00 1007.275    8.163          LDME           ENT     1131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5:    7019 BAOL001X     275        D0939  238391 2010-11-12 10:00:00 1015.400       NA          LDME           VLD     1095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7019 BAOL001X     275        D0939 1824562 2010-11-12 10:00:00 1015.375   11.213          LDME           ENT     1132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7:    7019 BAOL001X     275        D0939  238392 2010-11-12 22:00:00 1012.900       NA          LDME           VLD     1096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   7019 BAOL001X     275        D0939 1824563 2010-11-12 22:00:00 1012.850   12.457          LDME           ENT     1133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9:    7019 BAOL001X     275        D0939  238393 2010-11-13 10:00:00 1014.600       NA          LDME           VLD     1097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7019 BAOL001X     275        D0939 1824564 2010-11-13 10:00:00 1014.600   10.810          LDME           ENT     1134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11:    7019 BAOL001X     275        D0939  238394 2010-11-13 22:00:00 1012.700       NA          LDME           VLD     1098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7019 BAOL001X     275        D0939 1824565 2010-11-13 22:00:00 1012.675   10.953          LDME           ENT     1135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9898-C072-4888-8E4B-B96D46E4415C}"/>
              </a:ext>
            </a:extLst>
          </p:cNvPr>
          <p:cNvSpPr txBox="1"/>
          <p:nvPr/>
        </p:nvSpPr>
        <p:spPr>
          <a:xfrm>
            <a:off x="3820274" y="5653743"/>
            <a:ext cx="455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Duplicates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43907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modeling mean changes</a:t>
            </a:r>
          </a:p>
        </p:txBody>
      </p:sp>
    </p:spTree>
    <p:extLst>
      <p:ext uri="{BB962C8B-B14F-4D97-AF65-F5344CB8AC3E}">
        <p14:creationId xmlns:p14="http://schemas.microsoft.com/office/powerpoint/2010/main" val="163362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E678-CD8D-4221-9984-A7CDD059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52DC-5E1A-429F-8A5C-53CA4703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2" y="2532875"/>
            <a:ext cx="794921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8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0DD5-6B1A-43CB-B791-4668932E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DRME_DMST_CDE: INV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A2A3-456C-45BB-8086-83120EDC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</p:txBody>
      </p:sp>
      <p:pic>
        <p:nvPicPr>
          <p:cNvPr id="2050" name="Picture 2" descr="https://user-images.githubusercontent.com/4161918/58823442-fb5dd800-8639-11e9-9999-cd2b6443af9f.png">
            <a:extLst>
              <a:ext uri="{FF2B5EF4-FFF2-40B4-BE49-F238E27FC236}">
                <a16:creationId xmlns:a16="http://schemas.microsoft.com/office/drawing/2014/main" id="{598CFAA8-FE9B-45E0-96A3-88A3233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6" y="2532875"/>
            <a:ext cx="792412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5A72B2-6FA0-4AFC-B699-AF52F850E90D}"/>
              </a:ext>
            </a:extLst>
          </p:cNvPr>
          <p:cNvSpPr/>
          <p:nvPr/>
        </p:nvSpPr>
        <p:spPr>
          <a:xfrm>
            <a:off x="5044611" y="1825625"/>
            <a:ext cx="2424701" cy="938123"/>
          </a:xfrm>
          <a:prstGeom prst="wedgeRectCallout">
            <a:avLst>
              <a:gd name="adj1" fmla="val -41596"/>
              <a:gd name="adj2" fmla="val 13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Timestamp</a:t>
            </a:r>
            <a:br>
              <a:rPr lang="en-US" dirty="0"/>
            </a:br>
            <a:r>
              <a:rPr lang="en-US" dirty="0"/>
              <a:t>(Inconsistent)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10AC-705B-4B3B-9C48-E48986928467}"/>
              </a:ext>
            </a:extLst>
          </p:cNvPr>
          <p:cNvSpPr txBox="1"/>
          <p:nvPr/>
        </p:nvSpPr>
        <p:spPr>
          <a:xfrm>
            <a:off x="3461533" y="6311900"/>
            <a:ext cx="559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Timestamp</a:t>
            </a:r>
            <a:r>
              <a:rPr lang="en-US" sz="2800" dirty="0"/>
              <a:t>: Detect those too?</a:t>
            </a:r>
          </a:p>
        </p:txBody>
      </p:sp>
    </p:spTree>
    <p:extLst>
      <p:ext uri="{BB962C8B-B14F-4D97-AF65-F5344CB8AC3E}">
        <p14:creationId xmlns:p14="http://schemas.microsoft.com/office/powerpoint/2010/main" val="145199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998652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B94B-AD3E-4E53-8A09-B79A3EF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22" y="2436948"/>
            <a:ext cx="5040000" cy="44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43115-89B2-43AE-8A8A-C41E2443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111" y="2436948"/>
            <a:ext cx="5040000" cy="442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CDD3C-6029-4C71-BA60-C885CEB77104}"/>
              </a:ext>
            </a:extLst>
          </p:cNvPr>
          <p:cNvSpPr/>
          <p:nvPr/>
        </p:nvSpPr>
        <p:spPr>
          <a:xfrm>
            <a:off x="3318163" y="1825625"/>
            <a:ext cx="484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Excluded: BAOL089|BAOL079|BAOL006 (</a:t>
            </a:r>
            <a:r>
              <a:rPr lang="en-US" dirty="0" err="1"/>
              <a:t>mBar</a:t>
            </a:r>
            <a:r>
              <a:rPr lang="en-US" dirty="0"/>
              <a:t>)</a:t>
            </a:r>
          </a:p>
          <a:p>
            <a:r>
              <a:rPr lang="en-US" dirty="0"/>
              <a:t>Range: 800 &lt; x &lt; 1200</a:t>
            </a:r>
          </a:p>
        </p:txBody>
      </p:sp>
    </p:spTree>
    <p:extLst>
      <p:ext uri="{BB962C8B-B14F-4D97-AF65-F5344CB8AC3E}">
        <p14:creationId xmlns:p14="http://schemas.microsoft.com/office/powerpoint/2010/main" val="2196440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v0.01, v0.02, DRME_DMST_CDE</a:t>
            </a:r>
          </a:p>
        </p:txBody>
      </p:sp>
    </p:spTree>
    <p:extLst>
      <p:ext uri="{BB962C8B-B14F-4D97-AF65-F5344CB8AC3E}">
        <p14:creationId xmlns:p14="http://schemas.microsoft.com/office/powerpoint/2010/main" val="523090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A7712-63AF-4674-BBAE-88202D66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EE798-F0C0-442B-B121-5EB8C203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6D828-99A1-4A95-88BE-E4AC82D4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651E9-D8B2-42C0-80D3-1E36966F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8F61-1379-48E2-AD30-DC27940D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Mature package</a:t>
            </a:r>
          </a:p>
          <a:p>
            <a:pPr lvl="1"/>
            <a:r>
              <a:rPr lang="en-US" dirty="0"/>
              <a:t>Relatively fast: 5 </a:t>
            </a:r>
            <a:r>
              <a:rPr lang="en-US"/>
              <a:t>min average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Uses lots of memory (+5GB on some cases)</a:t>
            </a:r>
          </a:p>
        </p:txBody>
      </p:sp>
    </p:spTree>
    <p:extLst>
      <p:ext uri="{BB962C8B-B14F-4D97-AF65-F5344CB8AC3E}">
        <p14:creationId xmlns:p14="http://schemas.microsoft.com/office/powerpoint/2010/main" val="605853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0F126C-9AE1-468C-91B6-DA73DEC9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5E888-36C6-448D-976F-64EF5798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3D924-4F11-48E6-80AE-B8FB875D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1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4FC46-7582-4F7B-BBE0-7D8CE4B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1B03-068B-44DF-9F39-E033B0F6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9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tsoutliers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56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10991F8-0CBA-4400-8612-41462E0A6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414"/>
            <a:ext cx="5199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147B3-1367-47D3-89BF-FECB689F6AFD}"/>
              </a:ext>
            </a:extLst>
          </p:cNvPr>
          <p:cNvSpPr/>
          <p:nvPr/>
        </p:nvSpPr>
        <p:spPr>
          <a:xfrm>
            <a:off x="6900809" y="365125"/>
            <a:ext cx="4195281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auto.arima</a:t>
            </a:r>
            <a:r>
              <a:rPr lang="en-US" sz="1050" dirty="0">
                <a:latin typeface="Consolas" panose="020B0609020204030204" pitchFamily="49" charset="0"/>
              </a:rPr>
              <a:t>(Nile)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ARIMA(1,1,1)                   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   ar1      ma1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0.2544  -0.8741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0.1194   0.0605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19769:  </a:t>
            </a:r>
            <a:r>
              <a:rPr lang="en-US" sz="1050" b="1" dirty="0">
                <a:latin typeface="Consolas" panose="020B0609020204030204" pitchFamily="49" charset="0"/>
              </a:rPr>
              <a:t>log likelihood=-630.63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AIC=1267.25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=1267.51   BIC=1275.04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BC5A-2072-4483-B274-987386E4F54B}"/>
              </a:ext>
            </a:extLst>
          </p:cNvPr>
          <p:cNvSpPr/>
          <p:nvPr/>
        </p:nvSpPr>
        <p:spPr>
          <a:xfrm>
            <a:off x="6900808" y="3203513"/>
            <a:ext cx="4195281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r>
              <a:rPr lang="en-US" sz="1050" dirty="0">
                <a:latin typeface="Consolas" panose="020B0609020204030204" pitchFamily="49" charset="0"/>
              </a:rPr>
              <a:t> &lt;- </a:t>
            </a:r>
            <a:r>
              <a:rPr lang="en-US" sz="1050" dirty="0" err="1">
                <a:latin typeface="Consolas" panose="020B0609020204030204" pitchFamily="49" charset="0"/>
              </a:rPr>
              <a:t>tso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Nile,types</a:t>
            </a:r>
            <a:r>
              <a:rPr lang="en-US" sz="1050" dirty="0">
                <a:latin typeface="Consolas" panose="020B0609020204030204" pitchFamily="49" charset="0"/>
              </a:rPr>
              <a:t> = c("AO","LS","TC"))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nile.outliers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Series: Nile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ARIMA(0,0,0) with non-zero mean 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intercept       LS29       AO43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  1097.7500  -242.2289  -399.5211</a:t>
            </a:r>
          </a:p>
          <a:p>
            <a:r>
              <a:rPr lang="en-US" sz="1050" dirty="0" err="1">
                <a:latin typeface="Consolas" panose="020B0609020204030204" pitchFamily="49" charset="0"/>
              </a:rPr>
              <a:t>s.e.</a:t>
            </a:r>
            <a:r>
              <a:rPr lang="en-US" sz="1050" dirty="0">
                <a:latin typeface="Consolas" panose="020B0609020204030204" pitchFamily="49" charset="0"/>
              </a:rPr>
              <a:t>    22.6783    26.7793   120.8446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sigma^2 estimated as 14401:  </a:t>
            </a:r>
            <a:r>
              <a:rPr lang="en-US" sz="1050" b="1" dirty="0">
                <a:latin typeface="Consolas" panose="020B0609020204030204" pitchFamily="49" charset="0"/>
              </a:rPr>
              <a:t>log likelihood=-620.65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AIC=1249.29   </a:t>
            </a:r>
            <a:r>
              <a:rPr lang="en-US" sz="1050" dirty="0" err="1">
                <a:latin typeface="Consolas" panose="020B0609020204030204" pitchFamily="49" charset="0"/>
              </a:rPr>
              <a:t>AICc</a:t>
            </a:r>
            <a:r>
              <a:rPr lang="en-US" sz="1050" dirty="0">
                <a:latin typeface="Consolas" panose="020B0609020204030204" pitchFamily="49" charset="0"/>
              </a:rPr>
              <a:t>=1249.71   BIC=1259.71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Outliers: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type </a:t>
            </a:r>
            <a:r>
              <a:rPr lang="en-US" sz="1050" dirty="0" err="1">
                <a:latin typeface="Consolas" panose="020B0609020204030204" pitchFamily="49" charset="0"/>
              </a:rPr>
              <a:t>ind</a:t>
            </a:r>
            <a:r>
              <a:rPr lang="en-US" sz="1050" dirty="0">
                <a:latin typeface="Consolas" panose="020B0609020204030204" pitchFamily="49" charset="0"/>
              </a:rPr>
              <a:t> time </a:t>
            </a:r>
            <a:r>
              <a:rPr lang="en-US" sz="1050" dirty="0" err="1">
                <a:latin typeface="Consolas" panose="020B0609020204030204" pitchFamily="49" charset="0"/>
              </a:rPr>
              <a:t>coefhat</a:t>
            </a:r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tstat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1   LS  29 1899  -242.2 -9.045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2   AO  43 1913  -399.5 -3.306</a:t>
            </a:r>
          </a:p>
        </p:txBody>
      </p:sp>
    </p:spTree>
    <p:extLst>
      <p:ext uri="{BB962C8B-B14F-4D97-AF65-F5344CB8AC3E}">
        <p14:creationId xmlns:p14="http://schemas.microsoft.com/office/powerpoint/2010/main" val="4271565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7A6A6-204A-4F92-9FDD-22C1B46F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7977-F260-4E84-8CD6-B5FF5F04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package: AO’s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4D-CDF0-4241-812A-B660E5B6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039" y="1825625"/>
            <a:ext cx="868992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D1A37-F736-41B9-87D6-CFD1EC259CFB}"/>
              </a:ext>
            </a:extLst>
          </p:cNvPr>
          <p:cNvSpPr txBox="1"/>
          <p:nvPr/>
        </p:nvSpPr>
        <p:spPr>
          <a:xfrm rot="19582461">
            <a:off x="6659880" y="4556760"/>
            <a:ext cx="32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WRONG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TIMESTAMPS NOT SEQUENTIAL</a:t>
            </a:r>
          </a:p>
        </p:txBody>
      </p:sp>
    </p:spTree>
    <p:extLst>
      <p:ext uri="{BB962C8B-B14F-4D97-AF65-F5344CB8AC3E}">
        <p14:creationId xmlns:p14="http://schemas.microsoft.com/office/powerpoint/2010/main" val="1508041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tsoutliers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Formalism</a:t>
            </a:r>
          </a:p>
          <a:p>
            <a:pPr lvl="1"/>
            <a:r>
              <a:rPr lang="en-US" dirty="0"/>
              <a:t>Integration with (S)ARIMA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Speed? </a:t>
            </a:r>
            <a:r>
              <a:rPr lang="en-US"/>
              <a:t>(+12h </a:t>
            </a:r>
            <a:r>
              <a:rPr lang="en-US" dirty="0"/>
              <a:t>on BAOL033X_C6550.csv)</a:t>
            </a:r>
          </a:p>
          <a:p>
            <a:pPr lvl="1"/>
            <a:r>
              <a:rPr lang="en-US" i="1" dirty="0"/>
              <a:t>Ad-hoc</a:t>
            </a:r>
            <a:r>
              <a:rPr lang="en-US" dirty="0"/>
              <a:t> (messy) solution</a:t>
            </a:r>
          </a:p>
          <a:p>
            <a:pPr lvl="1"/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Simulations for validation</a:t>
            </a:r>
          </a:p>
          <a:p>
            <a:pPr lvl="1"/>
            <a:r>
              <a:rPr lang="en-US" dirty="0"/>
              <a:t>Visualization of AO, LS </a:t>
            </a:r>
            <a:r>
              <a:rPr lang="en-US" dirty="0" err="1"/>
              <a:t>en</a:t>
            </a:r>
            <a:r>
              <a:rPr lang="en-US" dirty="0"/>
              <a:t> TC outliers</a:t>
            </a:r>
          </a:p>
          <a:p>
            <a:pPr lvl="2"/>
            <a:r>
              <a:rPr lang="en-US" dirty="0"/>
              <a:t>Think it best works with “all” outliers enabled.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2B1B2-F7D8-49A7-9201-1159212BD3D1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AE1BC-3672-4F58-8EDC-2928CF66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DA2A8-56D1-42D2-97ED-538E31A85943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8A6392-A22F-4415-87B9-B8C2B4A03DDF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64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F4A8-3D0C-4AB0-81A2-23F0D7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Strucchange</a:t>
            </a:r>
            <a:r>
              <a:rPr lang="en-US" dirty="0"/>
              <a:t> package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6416D1-F591-4F25-8820-9E7FB494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0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F9AFF-ECC9-4F27-BDF2-6A54CDB56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1182" y="1825625"/>
            <a:ext cx="5389635" cy="4351338"/>
          </a:xfrm>
          <a:prstGeom prst="rect">
            <a:avLst/>
          </a:prstGeom>
        </p:spPr>
      </p:pic>
      <p:pic>
        <p:nvPicPr>
          <p:cNvPr id="13" name="Picture 2" descr="enter image description here">
            <a:extLst>
              <a:ext uri="{FF2B5EF4-FFF2-40B4-BE49-F238E27FC236}">
                <a16:creationId xmlns:a16="http://schemas.microsoft.com/office/drawing/2014/main" id="{4203232A-F860-4F0F-9588-C234CCC4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53" y="4667539"/>
            <a:ext cx="2617647" cy="21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13F61-B50A-4534-9262-13FBDB996A25}"/>
              </a:ext>
            </a:extLst>
          </p:cNvPr>
          <p:cNvSpPr/>
          <p:nvPr/>
        </p:nvSpPr>
        <p:spPr>
          <a:xfrm>
            <a:off x="10201835" y="4482873"/>
            <a:ext cx="13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</a:t>
            </a:r>
            <a:r>
              <a:rPr lang="en-US" dirty="0" err="1"/>
              <a:t>tsoutliers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0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anomalize</a:t>
            </a:r>
            <a:r>
              <a:rPr lang="nl-BE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Straightforward and fast timeseries decomposition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Only AO</a:t>
            </a:r>
          </a:p>
          <a:p>
            <a:pPr lvl="1"/>
            <a:r>
              <a:rPr lang="en-US" dirty="0"/>
              <a:t>LS and TC can not be specified</a:t>
            </a:r>
          </a:p>
          <a:p>
            <a:pPr lvl="1"/>
            <a:r>
              <a:rPr lang="en-US" dirty="0"/>
              <a:t>Not backed by decent theory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366AA30-8AFF-40CA-9762-F04D21D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41" y="3290744"/>
            <a:ext cx="4418459" cy="3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2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559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81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control vocabulary?</a:t>
            </a:r>
          </a:p>
          <a:p>
            <a:pPr lvl="1"/>
            <a:r>
              <a:rPr lang="en-US" dirty="0"/>
              <a:t>Suggested function output: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E032D-63AA-4466-A092-ECBAEB2785B5}"/>
              </a:ext>
            </a:extLst>
          </p:cNvPr>
          <p:cNvGrpSpPr/>
          <p:nvPr/>
        </p:nvGrpSpPr>
        <p:grpSpPr>
          <a:xfrm>
            <a:off x="3119125" y="3260922"/>
            <a:ext cx="5953750" cy="2486818"/>
            <a:chOff x="3051175" y="2757488"/>
            <a:chExt cx="5953750" cy="248681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904DCAA-1021-4EA9-8AD2-1688125508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810856"/>
                </p:ext>
              </p:extLst>
            </p:nvPr>
          </p:nvGraphicFramePr>
          <p:xfrm>
            <a:off x="6557000" y="2758281"/>
            <a:ext cx="24479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2448147" imgH="2485848" progId="Excel.Sheet.12">
                    <p:embed/>
                  </p:oleObj>
                </mc:Choice>
                <mc:Fallback>
                  <p:oleObj name="Worksheet" r:id="rId4" imgW="2448147" imgH="2485848" progId="Excel.Sheet.12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904DCAA-1021-4EA9-8AD2-168812550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57000" y="2758281"/>
                          <a:ext cx="24479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73D0ACF-372F-4ED6-B895-E1C2115E5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927915"/>
                </p:ext>
              </p:extLst>
            </p:nvPr>
          </p:nvGraphicFramePr>
          <p:xfrm>
            <a:off x="3051175" y="2757488"/>
            <a:ext cx="619125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619347" imgH="2485848" progId="Excel.Sheet.12">
                    <p:embed/>
                  </p:oleObj>
                </mc:Choice>
                <mc:Fallback>
                  <p:oleObj name="Worksheet" r:id="rId6" imgW="619347" imgH="2485848" progId="Excel.Sheet.12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73D0ACF-372F-4ED6-B895-E1C2115E56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51175" y="2757488"/>
                          <a:ext cx="619125" cy="2486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ACAA82-9079-45A4-B224-479F0B24C2E4}"/>
                </a:ext>
              </a:extLst>
            </p:cNvPr>
            <p:cNvGrpSpPr/>
            <p:nvPr/>
          </p:nvGrpSpPr>
          <p:grpSpPr>
            <a:xfrm>
              <a:off x="4364320" y="3493751"/>
              <a:ext cx="1489753" cy="369332"/>
              <a:chOff x="4364320" y="3493751"/>
              <a:chExt cx="1489753" cy="369332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8686ED-5493-41BE-B026-4EDC657C14EA}"/>
                  </a:ext>
                </a:extLst>
              </p:cNvPr>
              <p:cNvCxnSpPr/>
              <p:nvPr/>
            </p:nvCxnSpPr>
            <p:spPr>
              <a:xfrm>
                <a:off x="4364320" y="3863083"/>
                <a:ext cx="148975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11B3FD-DA00-464F-968E-3793F2CD5FA3}"/>
                  </a:ext>
                </a:extLst>
              </p:cNvPr>
              <p:cNvSpPr/>
              <p:nvPr/>
            </p:nvSpPr>
            <p:spPr>
              <a:xfrm>
                <a:off x="4963162" y="3493751"/>
                <a:ext cx="2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11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981-35DA-471C-B519-18D5CA4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BFE6-E7C2-4A63-9C4A-6521C909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further with </a:t>
            </a:r>
            <a:r>
              <a:rPr lang="en-US" i="1" dirty="0" err="1"/>
              <a:t>tsoutliers</a:t>
            </a:r>
            <a:endParaRPr lang="en-US" i="1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: level shift (LS)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Simulations</a:t>
            </a:r>
          </a:p>
          <a:p>
            <a:pPr lvl="1"/>
            <a:r>
              <a:rPr lang="en-US" dirty="0"/>
              <a:t>Give a better idea of model performance </a:t>
            </a:r>
            <a:br>
              <a:rPr lang="en-US" dirty="0"/>
            </a:br>
            <a:r>
              <a:rPr lang="en-US" dirty="0"/>
              <a:t>for specific cases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ARIMA(0,0,0) with AO</a:t>
            </a:r>
          </a:p>
          <a:p>
            <a:pPr lvl="2"/>
            <a:r>
              <a:rPr lang="en-US" dirty="0"/>
              <a:t>ARIMA(0,0,0) </a:t>
            </a:r>
            <a:r>
              <a:rPr lang="en-US"/>
              <a:t>with LS</a:t>
            </a:r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dirty="0" err="1"/>
              <a:t>gwloggeR</a:t>
            </a:r>
            <a:r>
              <a:rPr lang="en-US" dirty="0"/>
              <a:t> versioning?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673FB-A83F-4A06-9CE4-575B8370F47F}"/>
              </a:ext>
            </a:extLst>
          </p:cNvPr>
          <p:cNvGrpSpPr/>
          <p:nvPr/>
        </p:nvGrpSpPr>
        <p:grpSpPr>
          <a:xfrm>
            <a:off x="8506146" y="3172146"/>
            <a:ext cx="3685854" cy="3685854"/>
            <a:chOff x="7806647" y="2807021"/>
            <a:chExt cx="3685854" cy="36858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1AF7C-81BA-4220-B989-9B7D56A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647" y="2807021"/>
              <a:ext cx="3685854" cy="368585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8EB9AD-F7F7-4AE3-86D1-90598D7DBFFF}"/>
                </a:ext>
              </a:extLst>
            </p:cNvPr>
            <p:cNvSpPr/>
            <p:nvPr/>
          </p:nvSpPr>
          <p:spPr>
            <a:xfrm>
              <a:off x="8774130" y="4649948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0CFDD-242A-448C-8BB2-4E58943DBFE6}"/>
                </a:ext>
              </a:extLst>
            </p:cNvPr>
            <p:cNvSpPr/>
            <p:nvPr/>
          </p:nvSpPr>
          <p:spPr>
            <a:xfrm>
              <a:off x="8774129" y="3122933"/>
              <a:ext cx="719191" cy="723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00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23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617-432B-4260-807D-A33327190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05D79-76DB-438C-88CF-3FFFDCCE4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3986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558A-3957-4364-84E1-918EECE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BE66-60D5-41E6-A546-A130CC12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v0.01: </a:t>
            </a:r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i="1" dirty="0"/>
              <a:t>Uses </a:t>
            </a:r>
            <a:r>
              <a:rPr lang="en-US" b="1" i="1" dirty="0"/>
              <a:t>only</a:t>
            </a:r>
            <a:r>
              <a:rPr lang="en-US" i="1" dirty="0"/>
              <a:t> the supplied dataset</a:t>
            </a:r>
          </a:p>
          <a:p>
            <a:r>
              <a:rPr lang="en-US" dirty="0"/>
              <a:t>v0.02: </a:t>
            </a:r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  <a:p>
            <a:r>
              <a:rPr lang="en-US" dirty="0"/>
              <a:t>v0.03: …</a:t>
            </a:r>
          </a:p>
        </p:txBody>
      </p:sp>
    </p:spTree>
    <p:extLst>
      <p:ext uri="{BB962C8B-B14F-4D97-AF65-F5344CB8AC3E}">
        <p14:creationId xmlns:p14="http://schemas.microsoft.com/office/powerpoint/2010/main" val="16955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F81B4-DF92-4272-B5CE-0C24847B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7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only</a:t>
            </a:r>
            <a:r>
              <a:rPr lang="en-US" dirty="0"/>
              <a:t> the supplied dataset</a:t>
            </a:r>
          </a:p>
        </p:txBody>
      </p:sp>
    </p:spTree>
    <p:extLst>
      <p:ext uri="{BB962C8B-B14F-4D97-AF65-F5344CB8AC3E}">
        <p14:creationId xmlns:p14="http://schemas.microsoft.com/office/powerpoint/2010/main" val="3593480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4687-C393-4FC0-9DE9-5F8F4AC0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3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51C2-EAC5-49B2-B1FB-DE044D16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1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FC9C-643F-4A3B-AEBA-2F9E45F0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7C59-4A48-4FE7-AC6F-F14FA713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7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0056-CB14-41C4-8E1B-2717D99E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2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7DFA7-E832-48FA-A0C0-11437B82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44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hlinkClick r:id="rId2"/>
              </a:rPr>
              <a:t>Validation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D4F-0F10-4FD3-A048-CF57397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CE10-3D9F-4ED8-813C-625A5077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35206E-DE3F-4F53-9CDA-5A9E44A71145}"/>
              </a:ext>
            </a:extLst>
          </p:cNvPr>
          <p:cNvSpPr/>
          <p:nvPr/>
        </p:nvSpPr>
        <p:spPr>
          <a:xfrm>
            <a:off x="550416" y="3178206"/>
            <a:ext cx="1287262" cy="976544"/>
          </a:xfrm>
          <a:prstGeom prst="wedgeRectCallout">
            <a:avLst>
              <a:gd name="adj1" fmla="val 71720"/>
              <a:gd name="adj2" fmla="val 47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completely wrong?</a:t>
            </a:r>
          </a:p>
        </p:txBody>
      </p:sp>
    </p:spTree>
    <p:extLst>
      <p:ext uri="{BB962C8B-B14F-4D97-AF65-F5344CB8AC3E}">
        <p14:creationId xmlns:p14="http://schemas.microsoft.com/office/powerpoint/2010/main" val="2997022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simple </a:t>
            </a:r>
            <a:r>
              <a:rPr lang="en-US" b="1" dirty="0"/>
              <a:t>a-priori</a:t>
            </a:r>
            <a:r>
              <a:rPr lang="en-US" dirty="0"/>
              <a:t> knowledge about air pressure,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270822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shift?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CB58B-6797-4B38-BB00-0C61AEB4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89" y="1825625"/>
            <a:ext cx="8699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0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0E4-D624-4ABD-983D-0A45F9E9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2280605"/>
            <a:ext cx="5040000" cy="458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91E96-9D61-4C62-8040-AFA5B524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44" y="2280605"/>
            <a:ext cx="5040000" cy="45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2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B9A1-3B54-4F95-A1F0-06572F19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5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F6AEC-2281-441E-AAA9-2761F228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3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9A5-3296-40DF-AB8B-E1B2FFA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F9E5-F86E-4C22-A298-BAF6033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Validation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CE4-9C34-4D00-A999-436B05A0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531485"/>
            <a:ext cx="7920000" cy="3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5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Outliers</a:t>
            </a:r>
            <a:r>
              <a:rPr lang="nl-BE" dirty="0"/>
              <a:t>: v0.01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(data)</a:t>
            </a:r>
          </a:p>
          <a:p>
            <a:pPr lvl="1"/>
            <a:r>
              <a:rPr lang="en-US" dirty="0"/>
              <a:t>Usable on any data (not only L - </a:t>
            </a:r>
            <a:r>
              <a:rPr lang="en-US" dirty="0" err="1"/>
              <a:t>lucht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can be completely wrong (cf. BAOL018X_42112)</a:t>
            </a:r>
          </a:p>
          <a:p>
            <a:pPr lvl="1"/>
            <a:endParaRPr lang="en-US" dirty="0"/>
          </a:p>
          <a:p>
            <a:r>
              <a:rPr lang="nl-BE" dirty="0" err="1"/>
              <a:t>Outliers</a:t>
            </a:r>
            <a:r>
              <a:rPr lang="nl-BE" dirty="0"/>
              <a:t>: v0.02:</a:t>
            </a:r>
          </a:p>
          <a:p>
            <a:pPr lvl="1"/>
            <a:r>
              <a:rPr lang="en-US" i="1" dirty="0" err="1"/>
              <a:t>detect_outliers</a:t>
            </a:r>
            <a:r>
              <a:rPr lang="en-US" i="1" dirty="0"/>
              <a:t>(data, type = c(“air pressure”, “air temperature”), units)</a:t>
            </a:r>
          </a:p>
          <a:p>
            <a:pPr lvl="1"/>
            <a:r>
              <a:rPr lang="en-US" dirty="0"/>
              <a:t>Needs a-priori information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Units</a:t>
            </a:r>
          </a:p>
          <a:p>
            <a:pPr lvl="1"/>
            <a:r>
              <a:rPr lang="en-US" b="1" dirty="0"/>
              <a:t>Fixed or dynamic thresholds?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even further with a-priori information?</a:t>
            </a:r>
          </a:p>
        </p:txBody>
      </p:sp>
    </p:spTree>
    <p:extLst>
      <p:ext uri="{BB962C8B-B14F-4D97-AF65-F5344CB8AC3E}">
        <p14:creationId xmlns:p14="http://schemas.microsoft.com/office/powerpoint/2010/main" val="1086001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a-priori information to explain variation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user-images.githubusercontent.com/4161918/58285249-b2419480-7dac-11e9-9a64-d1b8e361153a.png">
            <a:extLst>
              <a:ext uri="{FF2B5EF4-FFF2-40B4-BE49-F238E27FC236}">
                <a16:creationId xmlns:a16="http://schemas.microsoft.com/office/drawing/2014/main" id="{76076A53-9601-4F65-94DB-BE4B9B0C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1" y="2449312"/>
            <a:ext cx="10080000" cy="44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for pressure based on Bernoulli’s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Temperature (significant)</a:t>
                </a:r>
              </a:p>
              <a:p>
                <a:pPr lvl="1"/>
                <a:r>
                  <a:rPr lang="en-US" dirty="0"/>
                  <a:t>Moisture?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Pressure (i.e. circular, so shouldn’t have any effect?)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0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Outliers</a:t>
            </a:r>
            <a:r>
              <a:rPr lang="nl-BE" dirty="0"/>
              <a:t>: v???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688A-EFC1-4B6A-B366-8892B2C9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difference: very long tails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C8C-81E2-4C62-944A-4C28873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378589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Next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F11371-C1A5-4ECA-A991-46AB4CAA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3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28BB-5C5E-4AD7-8A49-2221ABD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4416E-B475-4AF2-A2B5-9F2CCD90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first version of package with outlier detector 0.01 and 0.02?</a:t>
            </a:r>
          </a:p>
          <a:p>
            <a:pPr lvl="1"/>
            <a:r>
              <a:rPr lang="en-US" dirty="0"/>
              <a:t>If no extra data supplied, use v0.01, else v0.02?</a:t>
            </a:r>
          </a:p>
          <a:p>
            <a:pPr lvl="1"/>
            <a:r>
              <a:rPr lang="en-US" dirty="0"/>
              <a:t>v0.02: fixed or dynamic thresholds?</a:t>
            </a:r>
          </a:p>
          <a:p>
            <a:pPr lvl="1"/>
            <a:endParaRPr lang="en-US" dirty="0"/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3760408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0977-EA14-4F5E-A56E-D047F12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Level shift?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BBDDD-AD40-430D-BCE2-9CA4BF10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6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1522</Words>
  <Application>Microsoft Office PowerPoint</Application>
  <PresentationFormat>Widescreen</PresentationFormat>
  <Paragraphs>331</Paragraphs>
  <Slides>81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Worksheet</vt:lpstr>
      <vt:lpstr>Sprint 3</vt:lpstr>
      <vt:lpstr>Agenda</vt:lpstr>
      <vt:lpstr>strucchange package</vt:lpstr>
      <vt:lpstr>Strucchange package</vt:lpstr>
      <vt:lpstr>Strucchange package</vt:lpstr>
      <vt:lpstr>Level shift?</vt:lpstr>
      <vt:lpstr>Level shift?</vt:lpstr>
      <vt:lpstr>Level shift?</vt:lpstr>
      <vt:lpstr>Level shift?</vt:lpstr>
      <vt:lpstr>Level shift?</vt:lpstr>
      <vt:lpstr>tsoutliers package</vt:lpstr>
      <vt:lpstr>tsoutliers package</vt:lpstr>
      <vt:lpstr>Rank based level shift detection</vt:lpstr>
      <vt:lpstr>Timestamps</vt:lpstr>
      <vt:lpstr>Importance</vt:lpstr>
      <vt:lpstr>Timestamps: varying time-difference between observations (BAOL068X_180816.csv)</vt:lpstr>
      <vt:lpstr>Timestamps: varying time-difference between observations</vt:lpstr>
      <vt:lpstr>gwloggeR</vt:lpstr>
      <vt:lpstr>Change log</vt:lpstr>
      <vt:lpstr>Aggregation function</vt:lpstr>
      <vt:lpstr>Next steps</vt:lpstr>
      <vt:lpstr>Next steps</vt:lpstr>
      <vt:lpstr>Hysteresis?</vt:lpstr>
      <vt:lpstr>The End</vt:lpstr>
      <vt:lpstr>Sprint 2</vt:lpstr>
      <vt:lpstr>Agenda</vt:lpstr>
      <vt:lpstr>DRME_DMST_CDE</vt:lpstr>
      <vt:lpstr>DRME_DMST_CDE</vt:lpstr>
      <vt:lpstr>DRME_DMST_CDE: VLD and DEL</vt:lpstr>
      <vt:lpstr>DRME_DMST_CDE: INV</vt:lpstr>
      <vt:lpstr>DRME_DMST_CDE: INV</vt:lpstr>
      <vt:lpstr>DRME_DMST_CDE: INV</vt:lpstr>
      <vt:lpstr>Outliers: v0.02 update</vt:lpstr>
      <vt:lpstr>Outliers: v0.02 update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Outlier comparison</vt:lpstr>
      <vt:lpstr>tsoutliers package</vt:lpstr>
      <vt:lpstr>tsoutliers package</vt:lpstr>
      <vt:lpstr>tsoutliers package: AO’s</vt:lpstr>
      <vt:lpstr>tsoutliers package: AO’s</vt:lpstr>
      <vt:lpstr>tsoutliers package: AO’s</vt:lpstr>
      <vt:lpstr>tsoutliers package</vt:lpstr>
      <vt:lpstr>anomalize package</vt:lpstr>
      <vt:lpstr>anomalize package</vt:lpstr>
      <vt:lpstr>anomalize package</vt:lpstr>
      <vt:lpstr>gwloggeR</vt:lpstr>
      <vt:lpstr>Next steps</vt:lpstr>
      <vt:lpstr>Next steps</vt:lpstr>
      <vt:lpstr>Next steps</vt:lpstr>
      <vt:lpstr>The End</vt:lpstr>
      <vt:lpstr>Sprint 1</vt:lpstr>
      <vt:lpstr>Outliers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v0.01</vt:lpstr>
      <vt:lpstr>Outliers: v0.02</vt:lpstr>
      <vt:lpstr>Outliers: v0.02</vt:lpstr>
      <vt:lpstr>Outliers: v0.02</vt:lpstr>
      <vt:lpstr>Outliers: v0.02</vt:lpstr>
      <vt:lpstr>Outliers: v0.02</vt:lpstr>
      <vt:lpstr>Summary</vt:lpstr>
      <vt:lpstr>Outliers: v0.03</vt:lpstr>
      <vt:lpstr>Outliers: v0.03</vt:lpstr>
      <vt:lpstr>Outliers: v0.03</vt:lpstr>
      <vt:lpstr>Outliers: v???</vt:lpstr>
      <vt:lpstr>Next steps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Josipovic, Davor</dc:creator>
  <cp:lastModifiedBy>Josipovic, Davor</cp:lastModifiedBy>
  <cp:revision>23</cp:revision>
  <dcterms:created xsi:type="dcterms:W3CDTF">2019-05-26T17:41:00Z</dcterms:created>
  <dcterms:modified xsi:type="dcterms:W3CDTF">2019-06-30T20:08:26Z</dcterms:modified>
</cp:coreProperties>
</file>